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393" r:id="rId2"/>
    <p:sldId id="390" r:id="rId3"/>
    <p:sldId id="402" r:id="rId4"/>
    <p:sldId id="398" r:id="rId5"/>
    <p:sldId id="306" r:id="rId6"/>
    <p:sldId id="392" r:id="rId7"/>
  </p:sldIdLst>
  <p:sldSz cx="12192000" cy="6858000"/>
  <p:notesSz cx="6797675" cy="9926638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AF7D0-5025-438F-A451-06E60B167CBF}" v="1" dt="2022-10-13T14:58:45.848"/>
    <p1510:client id="{668B261E-204A-4694-BE7B-27021A83D742}" v="4" dt="2022-10-13T14:07:4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9609" autoAdjust="0"/>
  </p:normalViewPr>
  <p:slideViewPr>
    <p:cSldViewPr snapToGrid="0">
      <p:cViewPr varScale="1">
        <p:scale>
          <a:sx n="76" d="100"/>
          <a:sy n="76" d="100"/>
        </p:scale>
        <p:origin x="1314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Pollard" userId="6dfea2b8-87af-4250-9041-deeffa36ae33" providerId="ADAL" clId="{A3EBB5D7-8AAE-4A1B-B22B-36A8759B1DEB}"/>
    <pc:docChg chg="custSel modSld replTag delTag">
      <pc:chgData name="Eileen Pollard" userId="6dfea2b8-87af-4250-9041-deeffa36ae33" providerId="ADAL" clId="{A3EBB5D7-8AAE-4A1B-B22B-36A8759B1DEB}" dt="2022-09-09T12:45:47.481" v="3"/>
      <pc:docMkLst>
        <pc:docMk/>
      </pc:docMkLst>
      <pc:sldChg chg="modNotesTx">
        <pc:chgData name="Eileen Pollard" userId="6dfea2b8-87af-4250-9041-deeffa36ae33" providerId="ADAL" clId="{A3EBB5D7-8AAE-4A1B-B22B-36A8759B1DEB}" dt="2022-09-09T12:45:38.690" v="0" actId="20577"/>
        <pc:sldMkLst>
          <pc:docMk/>
          <pc:sldMk cId="154243604" sldId="345"/>
        </pc:sldMkLst>
      </pc:sldChg>
    </pc:docChg>
  </pc:docChgLst>
  <pc:docChgLst>
    <pc:chgData name="Eileen Pollard" userId="6dfea2b8-87af-4250-9041-deeffa36ae33" providerId="ADAL" clId="{1F1AF7D0-5025-438F-A451-06E60B167CBF}"/>
    <pc:docChg chg="custSel modSld replTag delTag">
      <pc:chgData name="Eileen Pollard" userId="6dfea2b8-87af-4250-9041-deeffa36ae33" providerId="ADAL" clId="{1F1AF7D0-5025-438F-A451-06E60B167CBF}" dt="2022-10-13T14:59:04.036" v="14"/>
      <pc:docMkLst>
        <pc:docMk/>
      </pc:docMkLst>
      <pc:sldChg chg="delSp mod delAnim">
        <pc:chgData name="Eileen Pollard" userId="6dfea2b8-87af-4250-9041-deeffa36ae33" providerId="ADAL" clId="{1F1AF7D0-5025-438F-A451-06E60B167CBF}" dt="2022-10-13T14:58:58.912" v="7" actId="478"/>
        <pc:sldMkLst>
          <pc:docMk/>
          <pc:sldMk cId="2360693721" sldId="306"/>
        </pc:sldMkLst>
        <pc:picChg chg="del">
          <ac:chgData name="Eileen Pollard" userId="6dfea2b8-87af-4250-9041-deeffa36ae33" providerId="ADAL" clId="{1F1AF7D0-5025-438F-A451-06E60B167CBF}" dt="2022-10-13T14:58:58.912" v="7" actId="478"/>
          <ac:picMkLst>
            <pc:docMk/>
            <pc:sldMk cId="2360693721" sldId="306"/>
            <ac:picMk id="3" creationId="{6DFFD569-CC02-4D91-AD94-F59E0D3990F7}"/>
          </ac:picMkLst>
        </pc:picChg>
      </pc:sldChg>
      <pc:sldChg chg="delSp mod delAnim">
        <pc:chgData name="Eileen Pollard" userId="6dfea2b8-87af-4250-9041-deeffa36ae33" providerId="ADAL" clId="{1F1AF7D0-5025-438F-A451-06E60B167CBF}" dt="2022-10-13T14:58:50.876" v="4" actId="478"/>
        <pc:sldMkLst>
          <pc:docMk/>
          <pc:sldMk cId="2727213050" sldId="390"/>
        </pc:sldMkLst>
        <pc:picChg chg="del">
          <ac:chgData name="Eileen Pollard" userId="6dfea2b8-87af-4250-9041-deeffa36ae33" providerId="ADAL" clId="{1F1AF7D0-5025-438F-A451-06E60B167CBF}" dt="2022-10-13T14:58:50.876" v="4" actId="478"/>
          <ac:picMkLst>
            <pc:docMk/>
            <pc:sldMk cId="2727213050" sldId="390"/>
            <ac:picMk id="10" creationId="{60A7B453-DB1F-44ED-94B6-4BCC9724C2A8}"/>
          </ac:picMkLst>
        </pc:picChg>
      </pc:sldChg>
      <pc:sldChg chg="delSp mod delAnim">
        <pc:chgData name="Eileen Pollard" userId="6dfea2b8-87af-4250-9041-deeffa36ae33" providerId="ADAL" clId="{1F1AF7D0-5025-438F-A451-06E60B167CBF}" dt="2022-10-13T14:59:02.041" v="11" actId="478"/>
        <pc:sldMkLst>
          <pc:docMk/>
          <pc:sldMk cId="3484777360" sldId="392"/>
        </pc:sldMkLst>
        <pc:picChg chg="del">
          <ac:chgData name="Eileen Pollard" userId="6dfea2b8-87af-4250-9041-deeffa36ae33" providerId="ADAL" clId="{1F1AF7D0-5025-438F-A451-06E60B167CBF}" dt="2022-10-13T14:59:02.041" v="11" actId="478"/>
          <ac:picMkLst>
            <pc:docMk/>
            <pc:sldMk cId="3484777360" sldId="392"/>
            <ac:picMk id="4" creationId="{3BEA0CF5-B41C-4957-A577-3DD618134DC5}"/>
          </ac:picMkLst>
        </pc:picChg>
      </pc:sldChg>
      <pc:sldChg chg="delSp mod delAnim">
        <pc:chgData name="Eileen Pollard" userId="6dfea2b8-87af-4250-9041-deeffa36ae33" providerId="ADAL" clId="{1F1AF7D0-5025-438F-A451-06E60B167CBF}" dt="2022-10-13T14:58:47.079" v="0" actId="478"/>
        <pc:sldMkLst>
          <pc:docMk/>
          <pc:sldMk cId="1095055654" sldId="393"/>
        </pc:sldMkLst>
        <pc:picChg chg="del">
          <ac:chgData name="Eileen Pollard" userId="6dfea2b8-87af-4250-9041-deeffa36ae33" providerId="ADAL" clId="{1F1AF7D0-5025-438F-A451-06E60B167CBF}" dt="2022-10-13T14:58:47.079" v="0" actId="478"/>
          <ac:picMkLst>
            <pc:docMk/>
            <pc:sldMk cId="1095055654" sldId="393"/>
            <ac:picMk id="2" creationId="{6DFA4400-9ACE-46ED-889B-D9CF135A7973}"/>
          </ac:picMkLst>
        </pc:picChg>
      </pc:sldChg>
      <pc:sldChg chg="delSp mod delAnim">
        <pc:chgData name="Eileen Pollard" userId="6dfea2b8-87af-4250-9041-deeffa36ae33" providerId="ADAL" clId="{1F1AF7D0-5025-438F-A451-06E60B167CBF}" dt="2022-10-13T14:58:56.297" v="6" actId="478"/>
        <pc:sldMkLst>
          <pc:docMk/>
          <pc:sldMk cId="2868902389" sldId="398"/>
        </pc:sldMkLst>
        <pc:picChg chg="del">
          <ac:chgData name="Eileen Pollard" userId="6dfea2b8-87af-4250-9041-deeffa36ae33" providerId="ADAL" clId="{1F1AF7D0-5025-438F-A451-06E60B167CBF}" dt="2022-10-13T14:58:56.297" v="6" actId="478"/>
          <ac:picMkLst>
            <pc:docMk/>
            <pc:sldMk cId="2868902389" sldId="398"/>
            <ac:picMk id="2" creationId="{C624BCB0-DF2E-49F9-B9E5-CE8F53B2F28A}"/>
          </ac:picMkLst>
        </pc:picChg>
      </pc:sldChg>
      <pc:sldChg chg="delSp mod delAnim">
        <pc:chgData name="Eileen Pollard" userId="6dfea2b8-87af-4250-9041-deeffa36ae33" providerId="ADAL" clId="{1F1AF7D0-5025-438F-A451-06E60B167CBF}" dt="2022-10-13T14:58:53.568" v="5" actId="478"/>
        <pc:sldMkLst>
          <pc:docMk/>
          <pc:sldMk cId="163956503" sldId="402"/>
        </pc:sldMkLst>
        <pc:picChg chg="del">
          <ac:chgData name="Eileen Pollard" userId="6dfea2b8-87af-4250-9041-deeffa36ae33" providerId="ADAL" clId="{1F1AF7D0-5025-438F-A451-06E60B167CBF}" dt="2022-10-13T14:58:53.568" v="5" actId="478"/>
          <ac:picMkLst>
            <pc:docMk/>
            <pc:sldMk cId="163956503" sldId="402"/>
            <ac:picMk id="2" creationId="{DC979D96-7FE4-4E53-839C-128805C3D4A2}"/>
          </ac:picMkLst>
        </pc:picChg>
      </pc:sldChg>
    </pc:docChg>
  </pc:docChgLst>
  <pc:docChgLst>
    <pc:chgData name="Eileen Pollard" userId="6dfea2b8-87af-4250-9041-deeffa36ae33" providerId="ADAL" clId="{668B261E-204A-4694-BE7B-27021A83D742}"/>
    <pc:docChg chg="undo custSel addSld delSld modSld sldOrd replTag delTag">
      <pc:chgData name="Eileen Pollard" userId="6dfea2b8-87af-4250-9041-deeffa36ae33" providerId="ADAL" clId="{668B261E-204A-4694-BE7B-27021A83D742}" dt="2022-10-13T14:07:52.596" v="675"/>
      <pc:docMkLst>
        <pc:docMk/>
      </pc:docMkLst>
      <pc:sldChg chg="del ord modNotesTx">
        <pc:chgData name="Eileen Pollard" userId="6dfea2b8-87af-4250-9041-deeffa36ae33" providerId="ADAL" clId="{668B261E-204A-4694-BE7B-27021A83D742}" dt="2022-10-13T13:53:58.964" v="485" actId="47"/>
        <pc:sldMkLst>
          <pc:docMk/>
          <pc:sldMk cId="4231232112" sldId="287"/>
        </pc:sldMkLst>
      </pc:sldChg>
      <pc:sldChg chg="addSp modSp modNotesTx">
        <pc:chgData name="Eileen Pollard" userId="6dfea2b8-87af-4250-9041-deeffa36ae33" providerId="ADAL" clId="{668B261E-204A-4694-BE7B-27021A83D742}" dt="2022-10-13T14:07:46.742" v="672"/>
        <pc:sldMkLst>
          <pc:docMk/>
          <pc:sldMk cId="2360693721" sldId="306"/>
        </pc:sldMkLst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2360693721" sldId="306"/>
            <ac:picMk id="3" creationId="{6DFFD569-CC02-4D91-AD94-F59E0D3990F7}"/>
          </ac:picMkLst>
        </pc:picChg>
      </pc:sldChg>
      <pc:sldChg chg="del">
        <pc:chgData name="Eileen Pollard" userId="6dfea2b8-87af-4250-9041-deeffa36ae33" providerId="ADAL" clId="{668B261E-204A-4694-BE7B-27021A83D742}" dt="2022-10-13T13:40:37.045" v="36" actId="47"/>
        <pc:sldMkLst>
          <pc:docMk/>
          <pc:sldMk cId="3904264750" sldId="319"/>
        </pc:sldMkLst>
      </pc:sldChg>
      <pc:sldChg chg="del">
        <pc:chgData name="Eileen Pollard" userId="6dfea2b8-87af-4250-9041-deeffa36ae33" providerId="ADAL" clId="{668B261E-204A-4694-BE7B-27021A83D742}" dt="2022-10-13T13:40:43.389" v="40" actId="47"/>
        <pc:sldMkLst>
          <pc:docMk/>
          <pc:sldMk cId="3091038146" sldId="320"/>
        </pc:sldMkLst>
      </pc:sldChg>
      <pc:sldChg chg="del">
        <pc:chgData name="Eileen Pollard" userId="6dfea2b8-87af-4250-9041-deeffa36ae33" providerId="ADAL" clId="{668B261E-204A-4694-BE7B-27021A83D742}" dt="2022-10-13T13:40:33.072" v="35" actId="47"/>
        <pc:sldMkLst>
          <pc:docMk/>
          <pc:sldMk cId="409728755" sldId="331"/>
        </pc:sldMkLst>
      </pc:sldChg>
      <pc:sldChg chg="del">
        <pc:chgData name="Eileen Pollard" userId="6dfea2b8-87af-4250-9041-deeffa36ae33" providerId="ADAL" clId="{668B261E-204A-4694-BE7B-27021A83D742}" dt="2022-10-13T13:41:13.013" v="51" actId="47"/>
        <pc:sldMkLst>
          <pc:docMk/>
          <pc:sldMk cId="1650513719" sldId="332"/>
        </pc:sldMkLst>
      </pc:sldChg>
      <pc:sldChg chg="del">
        <pc:chgData name="Eileen Pollard" userId="6dfea2b8-87af-4250-9041-deeffa36ae33" providerId="ADAL" clId="{668B261E-204A-4694-BE7B-27021A83D742}" dt="2022-10-13T13:40:29.769" v="31" actId="47"/>
        <pc:sldMkLst>
          <pc:docMk/>
          <pc:sldMk cId="154243604" sldId="345"/>
        </pc:sldMkLst>
      </pc:sldChg>
      <pc:sldChg chg="del">
        <pc:chgData name="Eileen Pollard" userId="6dfea2b8-87af-4250-9041-deeffa36ae33" providerId="ADAL" clId="{668B261E-204A-4694-BE7B-27021A83D742}" dt="2022-10-13T13:41:07.663" v="48" actId="47"/>
        <pc:sldMkLst>
          <pc:docMk/>
          <pc:sldMk cId="4101277580" sldId="349"/>
        </pc:sldMkLst>
      </pc:sldChg>
      <pc:sldChg chg="del">
        <pc:chgData name="Eileen Pollard" userId="6dfea2b8-87af-4250-9041-deeffa36ae33" providerId="ADAL" clId="{668B261E-204A-4694-BE7B-27021A83D742}" dt="2022-10-13T13:40:31.565" v="33" actId="47"/>
        <pc:sldMkLst>
          <pc:docMk/>
          <pc:sldMk cId="813452522" sldId="352"/>
        </pc:sldMkLst>
      </pc:sldChg>
      <pc:sldChg chg="del">
        <pc:chgData name="Eileen Pollard" userId="6dfea2b8-87af-4250-9041-deeffa36ae33" providerId="ADAL" clId="{668B261E-204A-4694-BE7B-27021A83D742}" dt="2022-10-13T13:40:49.577" v="44" actId="47"/>
        <pc:sldMkLst>
          <pc:docMk/>
          <pc:sldMk cId="2081944026" sldId="386"/>
        </pc:sldMkLst>
      </pc:sldChg>
      <pc:sldChg chg="addSp delSp modSp mod delAnim modNotesTx">
        <pc:chgData name="Eileen Pollard" userId="6dfea2b8-87af-4250-9041-deeffa36ae33" providerId="ADAL" clId="{668B261E-204A-4694-BE7B-27021A83D742}" dt="2022-10-13T14:07:46.742" v="672"/>
        <pc:sldMkLst>
          <pc:docMk/>
          <pc:sldMk cId="2727213050" sldId="390"/>
        </pc:sldMkLst>
        <pc:spChg chg="mod">
          <ac:chgData name="Eileen Pollard" userId="6dfea2b8-87af-4250-9041-deeffa36ae33" providerId="ADAL" clId="{668B261E-204A-4694-BE7B-27021A83D742}" dt="2022-10-13T13:50:15.967" v="253" actId="14100"/>
          <ac:spMkLst>
            <pc:docMk/>
            <pc:sldMk cId="2727213050" sldId="390"/>
            <ac:spMk id="4" creationId="{4411ABC7-0A02-4474-8EB4-22818B95164E}"/>
          </ac:spMkLst>
        </pc:spChg>
        <pc:spChg chg="mod">
          <ac:chgData name="Eileen Pollard" userId="6dfea2b8-87af-4250-9041-deeffa36ae33" providerId="ADAL" clId="{668B261E-204A-4694-BE7B-27021A83D742}" dt="2022-10-13T13:50:21.845" v="254" actId="14100"/>
          <ac:spMkLst>
            <pc:docMk/>
            <pc:sldMk cId="2727213050" sldId="390"/>
            <ac:spMk id="5" creationId="{878BFC56-7DEB-4504-8D1F-9EC1BF7F6C88}"/>
          </ac:spMkLst>
        </pc:spChg>
        <pc:spChg chg="mod ord">
          <ac:chgData name="Eileen Pollard" userId="6dfea2b8-87af-4250-9041-deeffa36ae33" providerId="ADAL" clId="{668B261E-204A-4694-BE7B-27021A83D742}" dt="2022-10-13T13:50:58.215" v="268" actId="14100"/>
          <ac:spMkLst>
            <pc:docMk/>
            <pc:sldMk cId="2727213050" sldId="390"/>
            <ac:spMk id="7" creationId="{5F8A6522-6307-4588-AE68-14349547F59E}"/>
          </ac:spMkLst>
        </pc:spChg>
        <pc:spChg chg="mod">
          <ac:chgData name="Eileen Pollard" userId="6dfea2b8-87af-4250-9041-deeffa36ae33" providerId="ADAL" clId="{668B261E-204A-4694-BE7B-27021A83D742}" dt="2022-10-13T13:50:42.370" v="259" actId="14100"/>
          <ac:spMkLst>
            <pc:docMk/>
            <pc:sldMk cId="2727213050" sldId="390"/>
            <ac:spMk id="8" creationId="{3F6C8C8F-DA08-478F-A7B6-81F5A0D74B53}"/>
          </ac:spMkLst>
        </pc:spChg>
        <pc:spChg chg="del">
          <ac:chgData name="Eileen Pollard" userId="6dfea2b8-87af-4250-9041-deeffa36ae33" providerId="ADAL" clId="{668B261E-204A-4694-BE7B-27021A83D742}" dt="2022-10-13T13:50:47.331" v="263" actId="478"/>
          <ac:spMkLst>
            <pc:docMk/>
            <pc:sldMk cId="2727213050" sldId="390"/>
            <ac:spMk id="9" creationId="{56B7F673-F34D-48D3-B5A6-E8937C367228}"/>
          </ac:spMkLst>
        </pc:spChg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2727213050" sldId="390"/>
            <ac:picMk id="10" creationId="{60A7B453-DB1F-44ED-94B6-4BCC9724C2A8}"/>
          </ac:picMkLst>
        </pc:picChg>
      </pc:sldChg>
      <pc:sldChg chg="del">
        <pc:chgData name="Eileen Pollard" userId="6dfea2b8-87af-4250-9041-deeffa36ae33" providerId="ADAL" clId="{668B261E-204A-4694-BE7B-27021A83D742}" dt="2022-10-13T13:40:30.814" v="32" actId="47"/>
        <pc:sldMkLst>
          <pc:docMk/>
          <pc:sldMk cId="1630640024" sldId="391"/>
        </pc:sldMkLst>
      </pc:sldChg>
      <pc:sldChg chg="addSp modSp modNotesTx">
        <pc:chgData name="Eileen Pollard" userId="6dfea2b8-87af-4250-9041-deeffa36ae33" providerId="ADAL" clId="{668B261E-204A-4694-BE7B-27021A83D742}" dt="2022-10-13T14:07:46.742" v="672"/>
        <pc:sldMkLst>
          <pc:docMk/>
          <pc:sldMk cId="3484777360" sldId="392"/>
        </pc:sldMkLst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3484777360" sldId="392"/>
            <ac:picMk id="4" creationId="{3BEA0CF5-B41C-4957-A577-3DD618134DC5}"/>
          </ac:picMkLst>
        </pc:picChg>
      </pc:sldChg>
      <pc:sldChg chg="addSp modSp mod modNotesTx">
        <pc:chgData name="Eileen Pollard" userId="6dfea2b8-87af-4250-9041-deeffa36ae33" providerId="ADAL" clId="{668B261E-204A-4694-BE7B-27021A83D742}" dt="2022-10-13T14:07:46.742" v="672"/>
        <pc:sldMkLst>
          <pc:docMk/>
          <pc:sldMk cId="1095055654" sldId="393"/>
        </pc:sldMkLst>
        <pc:spChg chg="mod">
          <ac:chgData name="Eileen Pollard" userId="6dfea2b8-87af-4250-9041-deeffa36ae33" providerId="ADAL" clId="{668B261E-204A-4694-BE7B-27021A83D742}" dt="2022-10-13T13:39:54.706" v="26" actId="20577"/>
          <ac:spMkLst>
            <pc:docMk/>
            <pc:sldMk cId="1095055654" sldId="393"/>
            <ac:spMk id="4" creationId="{00000000-0000-0000-0000-000000000000}"/>
          </ac:spMkLst>
        </pc:spChg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1095055654" sldId="393"/>
            <ac:picMk id="2" creationId="{6DFA4400-9ACE-46ED-889B-D9CF135A7973}"/>
          </ac:picMkLst>
        </pc:picChg>
      </pc:sldChg>
      <pc:sldChg chg="del">
        <pc:chgData name="Eileen Pollard" userId="6dfea2b8-87af-4250-9041-deeffa36ae33" providerId="ADAL" clId="{668B261E-204A-4694-BE7B-27021A83D742}" dt="2022-10-13T13:40:29.005" v="30" actId="47"/>
        <pc:sldMkLst>
          <pc:docMk/>
          <pc:sldMk cId="4201583342" sldId="394"/>
        </pc:sldMkLst>
      </pc:sldChg>
      <pc:sldChg chg="del modNotesTx">
        <pc:chgData name="Eileen Pollard" userId="6dfea2b8-87af-4250-9041-deeffa36ae33" providerId="ADAL" clId="{668B261E-204A-4694-BE7B-27021A83D742}" dt="2022-10-13T13:53:21.976" v="437" actId="47"/>
        <pc:sldMkLst>
          <pc:docMk/>
          <pc:sldMk cId="4179223982" sldId="396"/>
        </pc:sldMkLst>
      </pc:sldChg>
      <pc:sldChg chg="del">
        <pc:chgData name="Eileen Pollard" userId="6dfea2b8-87af-4250-9041-deeffa36ae33" providerId="ADAL" clId="{668B261E-204A-4694-BE7B-27021A83D742}" dt="2022-10-13T13:40:32.255" v="34" actId="47"/>
        <pc:sldMkLst>
          <pc:docMk/>
          <pc:sldMk cId="154890562" sldId="397"/>
        </pc:sldMkLst>
      </pc:sldChg>
      <pc:sldChg chg="addSp modSp add modNotesTx">
        <pc:chgData name="Eileen Pollard" userId="6dfea2b8-87af-4250-9041-deeffa36ae33" providerId="ADAL" clId="{668B261E-204A-4694-BE7B-27021A83D742}" dt="2022-10-13T14:07:46.742" v="672"/>
        <pc:sldMkLst>
          <pc:docMk/>
          <pc:sldMk cId="2868902389" sldId="398"/>
        </pc:sldMkLst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2868902389" sldId="398"/>
            <ac:picMk id="2" creationId="{C624BCB0-DF2E-49F9-B9E5-CE8F53B2F28A}"/>
          </ac:picMkLst>
        </pc:picChg>
      </pc:sldChg>
      <pc:sldChg chg="addSp modSp add modNotesTx">
        <pc:chgData name="Eileen Pollard" userId="6dfea2b8-87af-4250-9041-deeffa36ae33" providerId="ADAL" clId="{668B261E-204A-4694-BE7B-27021A83D742}" dt="2022-10-13T14:07:46.742" v="672"/>
        <pc:sldMkLst>
          <pc:docMk/>
          <pc:sldMk cId="163956503" sldId="402"/>
        </pc:sldMkLst>
        <pc:picChg chg="add mod">
          <ac:chgData name="Eileen Pollard" userId="6dfea2b8-87af-4250-9041-deeffa36ae33" providerId="ADAL" clId="{668B261E-204A-4694-BE7B-27021A83D742}" dt="2022-10-13T14:07:46.742" v="672"/>
          <ac:picMkLst>
            <pc:docMk/>
            <pc:sldMk cId="163956503" sldId="402"/>
            <ac:picMk id="2" creationId="{DC979D96-7FE4-4E53-839C-128805C3D4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FCC6-552F-444A-9821-2CB5E60C28E9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7CAC-75DC-4B00-896A-BB0AEC37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6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0B7A-80C4-4A41-B0E6-81C64EC1528E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4CB79-A831-411A-AB7A-84CAFD70E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3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Welcome to this Personal Tutoring Five-Minute Explainer. My name is Eileen and I’m the personal tutoring contact in the University Teaching Academy.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79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current Personal Tutoring Policy was developed following a HEFCE funded research project on personal tutoring at Manchester Met conducted by colleagues in UTA (Prowse et al, 2021).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My Five Year Plan (My 5YP) can be delivered via Personal Tutoring and/or through units.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This, and other slides, are hyperlinked.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4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GROW model often used successfully for ‘proactive’ Personal Tutoring meetings/conversations, which are initiated by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3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GROW, BATHE is a mnemonic, a memory aid. BATHE often used for ‘reactive’ Personal Tutoring meetings/conversations, which are initiated by the tutor.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8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Student Referral Guide is detailed and worth bookmarking along with the safeguarding intranet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7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overview of key resources, including resources to support staff wellbeing.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49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490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92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0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38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178346"/>
            <a:ext cx="12198927" cy="679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2" y="6258903"/>
            <a:ext cx="1255652" cy="51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72" y="6247799"/>
            <a:ext cx="1407584" cy="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mmuintranet.mmu.ac.uk/Interact/Pages/Content/Document.aspx?id=79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mmu.ac.uk/student-life/wellbeing/get-suppor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mmuintranet.mmu.ac.uk/Interact/Pages/Content/Document.aspx?id=2776&amp;SearchId=" TargetMode="External"/><Relationship Id="rId5" Type="http://schemas.openxmlformats.org/officeDocument/2006/relationships/hyperlink" Target="https://www.mmu.ac.uk/student-life/contact-us" TargetMode="External"/><Relationship Id="rId4" Type="http://schemas.openxmlformats.org/officeDocument/2006/relationships/hyperlink" Target="https://mmuintranet.mmu.ac.uk/Interact/Pages/Section/Default.aspx?Section=530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mu.ac.uk/student-case-management/guidance-for-students/student-code-of-conduct/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mmuintranet.mmu.ac.uk/Interact/Pages/Section/Default.aspx?Section=530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mmu.ac.uk/about-us/professional-services/uta/teaching/personal-tutoring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mmuintranet.mmu.ac.uk/Interact/Pages/Content/Document.aspx?id=2243&amp;utm_source=interact&amp;utm_medium=quick_search&amp;utm_term=presto" TargetMode="External"/><Relationship Id="rId10" Type="http://schemas.openxmlformats.org/officeDocument/2006/relationships/hyperlink" Target="https://www.ukat.ac.uk/" TargetMode="External"/><Relationship Id="rId4" Type="http://schemas.openxmlformats.org/officeDocument/2006/relationships/hyperlink" Target="https://mmuintranet.mmu.ac.uk/Interact/Pages/Content/Document.aspx?id=7991" TargetMode="External"/><Relationship Id="rId9" Type="http://schemas.openxmlformats.org/officeDocument/2006/relationships/hyperlink" Target="https://mmuintranet.mmu.ac.uk/Interact/Pages/Section/Default.aspx?Section=43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3567" y="930204"/>
            <a:ext cx="10244866" cy="4170399"/>
          </a:xfrm>
        </p:spPr>
        <p:txBody>
          <a:bodyPr>
            <a:normAutofit/>
          </a:bodyPr>
          <a:lstStyle/>
          <a:p>
            <a:r>
              <a:rPr lang="en-GB" b="1" dirty="0"/>
              <a:t>Personal Tutoring </a:t>
            </a:r>
            <a:br>
              <a:rPr lang="en-GB" b="1"/>
            </a:br>
            <a:r>
              <a:rPr lang="en-GB" b="1"/>
              <a:t>Five-Minute </a:t>
            </a:r>
            <a:r>
              <a:rPr lang="en-GB" b="1" dirty="0"/>
              <a:t>Explainer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Dr Eileen Pollard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4ECB993-BC6B-449E-9C32-8BB8C7057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6" y="4028091"/>
            <a:ext cx="1628207" cy="21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"/>
    </mc:Choice>
    <mc:Fallback xmlns="">
      <p:transition spd="slow" advTm="84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8A6522-6307-4588-AE68-14349547F59E}"/>
              </a:ext>
            </a:extLst>
          </p:cNvPr>
          <p:cNvSpPr/>
          <p:nvPr/>
        </p:nvSpPr>
        <p:spPr>
          <a:xfrm>
            <a:off x="838200" y="5091764"/>
            <a:ext cx="3962400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C8C8F-DA08-478F-A7B6-81F5A0D74B53}"/>
              </a:ext>
            </a:extLst>
          </p:cNvPr>
          <p:cNvSpPr/>
          <p:nvPr/>
        </p:nvSpPr>
        <p:spPr>
          <a:xfrm>
            <a:off x="838200" y="3676849"/>
            <a:ext cx="3664226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BFC56-7DEB-4504-8D1F-9EC1BF7F6C88}"/>
              </a:ext>
            </a:extLst>
          </p:cNvPr>
          <p:cNvSpPr/>
          <p:nvPr/>
        </p:nvSpPr>
        <p:spPr>
          <a:xfrm>
            <a:off x="838200" y="2800951"/>
            <a:ext cx="1317859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1ABC7-0A02-4474-8EB4-22818B95164E}"/>
              </a:ext>
            </a:extLst>
          </p:cNvPr>
          <p:cNvSpPr/>
          <p:nvPr/>
        </p:nvSpPr>
        <p:spPr>
          <a:xfrm>
            <a:off x="4045227" y="2377439"/>
            <a:ext cx="1132120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FFF35-5C97-422E-87A1-068109B4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Personal Tutoring Policy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4400" dirty="0"/>
              <a:t>and My Five Year Plan (My 5YP)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91CD-6615-40A7-8DA5-3891AD067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7759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GB" dirty="0"/>
              <a:t>… a student support system, delivered by academic staff through a coaching approach that recognises the importance of personalised and individual support in creating equal opportunities for students to succeed […] and fulfil their potential through a five-year planning approach to personal, academic and career development.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A6E76A9-CCDE-4DC4-A9CD-6A753E65E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6392"/>
          <a:stretch/>
        </p:blipFill>
        <p:spPr>
          <a:xfrm>
            <a:off x="6226744" y="1690688"/>
            <a:ext cx="5801194" cy="43513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2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77"/>
    </mc:Choice>
    <mc:Fallback xmlns="">
      <p:transition spd="slow" advTm="72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4" grpId="0" animBg="1"/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60750" x="3971925" y="6800850"/>
          <p14:tracePt t="60755" x="4078288" y="6734175"/>
          <p14:tracePt t="60762" x="4178300" y="6659563"/>
          <p14:tracePt t="60773" x="4284663" y="6577013"/>
          <p14:tracePt t="60776" x="4425950" y="6461125"/>
          <p14:tracePt t="60787" x="4557713" y="6346825"/>
          <p14:tracePt t="60792" x="4730750" y="6197600"/>
          <p14:tracePt t="60802" x="4854575" y="6057900"/>
          <p14:tracePt t="60807" x="5011738" y="5884863"/>
          <p14:tracePt t="60818" x="5151438" y="5719763"/>
          <p14:tracePt t="60823" x="5284788" y="5562600"/>
          <p14:tracePt t="60832" x="5424488" y="5397500"/>
          <p14:tracePt t="60842" x="5522913" y="5240338"/>
          <p14:tracePt t="60846" x="5630863" y="5124450"/>
          <p14:tracePt t="60857" x="5721350" y="5010150"/>
          <p14:tracePt t="60862" x="5795963" y="4902200"/>
          <p14:tracePt t="60874" x="5853113" y="4819650"/>
          <p14:tracePt t="60877" x="5903913" y="4752975"/>
          <p14:tracePt t="60889" x="5935663" y="4721225"/>
          <p14:tracePt t="60901" x="5961063" y="4695825"/>
          <p14:tracePt t="60903" x="5994400" y="4670425"/>
          <p14:tracePt t="60910" x="6018213" y="4654550"/>
          <p14:tracePt t="60919" x="6043613" y="4646613"/>
          <p14:tracePt t="60924" x="6076950" y="4638675"/>
          <p14:tracePt t="60932" x="6118225" y="4629150"/>
          <p14:tracePt t="60940" x="6167438" y="4613275"/>
          <p14:tracePt t="60948" x="6234113" y="4597400"/>
          <p14:tracePt t="60956" x="6316663" y="4579938"/>
          <p14:tracePt t="60964" x="6391275" y="4572000"/>
          <p14:tracePt t="60970" x="6489700" y="4546600"/>
          <p14:tracePt t="60978" x="6588125" y="4522788"/>
          <p14:tracePt t="60983" x="6688138" y="4489450"/>
          <p14:tracePt t="60994" x="6770688" y="4448175"/>
          <p14:tracePt t="60998" x="6835775" y="4422775"/>
          <p14:tracePt t="61008" x="6894513" y="4381500"/>
          <p14:tracePt t="61014" x="6927850" y="4349750"/>
          <p14:tracePt t="61024" x="6951663" y="4324350"/>
          <p14:tracePt t="61034" x="6959600" y="4308475"/>
          <p14:tracePt t="61042" x="6977063" y="4283075"/>
          <p14:tracePt t="61048" x="6977063" y="4267200"/>
          <p14:tracePt t="61060" x="6985000" y="4241800"/>
          <p14:tracePt t="61064" x="6992938" y="4233863"/>
          <p14:tracePt t="61068" x="6992938" y="4225925"/>
          <p14:tracePt t="61080" x="6992938" y="4208463"/>
          <p14:tracePt t="61094" x="6992938" y="4200525"/>
          <p14:tracePt t="61098" x="7000875" y="4192588"/>
          <p14:tracePt t="61124" x="7000875" y="4184650"/>
          <p14:tracePt t="61593" x="7018338" y="4184650"/>
          <p14:tracePt t="61605" x="7018338" y="4200525"/>
          <p14:tracePt t="61607" x="7034213" y="4216400"/>
          <p14:tracePt t="61618" x="7059613" y="4241800"/>
          <p14:tracePt t="61624" x="7067550" y="4257675"/>
          <p14:tracePt t="61634" x="7092950" y="4275138"/>
          <p14:tracePt t="61643" x="7124700" y="4298950"/>
          <p14:tracePt t="61647" x="7142163" y="4316413"/>
          <p14:tracePt t="61660" x="7165975" y="4332288"/>
          <p14:tracePt t="61663" x="7199313" y="4357688"/>
          <p14:tracePt t="61674" x="7240588" y="4373563"/>
          <p14:tracePt t="61679" x="7281863" y="4391025"/>
          <p14:tracePt t="61690" x="7340600" y="4414838"/>
          <p14:tracePt t="61693" x="7389813" y="4422775"/>
          <p14:tracePt t="61706" x="7472363" y="4440238"/>
          <p14:tracePt t="61709" x="7537450" y="4448175"/>
          <p14:tracePt t="61722" x="7612063" y="4456113"/>
          <p14:tracePt t="61724" x="7678738" y="4464050"/>
          <p14:tracePt t="61734" x="7743825" y="4481513"/>
          <p14:tracePt t="61742" x="7794625" y="4489450"/>
          <p14:tracePt t="61751" x="7835900" y="4489450"/>
          <p14:tracePt t="61760" x="7867650" y="4497388"/>
          <p14:tracePt t="61765" x="7885113" y="4497388"/>
          <p14:tracePt t="61775" x="7908925" y="4497388"/>
          <p14:tracePt t="61779" x="7934325" y="4505325"/>
          <p14:tracePt t="61791" x="7959725" y="4514850"/>
          <p14:tracePt t="61795" x="7983538" y="4514850"/>
          <p14:tracePt t="61807" x="8008938" y="4522788"/>
          <p14:tracePt t="61810" x="8042275" y="4530725"/>
          <p14:tracePt t="61822" x="8074025" y="4538663"/>
          <p14:tracePt t="61826" x="8099425" y="4538663"/>
          <p14:tracePt t="61837" x="8124825" y="4546600"/>
          <p14:tracePt t="61840" x="8158163" y="4546600"/>
          <p14:tracePt t="61851" x="8189913" y="4556125"/>
          <p14:tracePt t="61857" x="8215313" y="4564063"/>
          <p14:tracePt t="61866" x="8256588" y="4572000"/>
          <p14:tracePt t="61873" x="8297863" y="4579938"/>
          <p14:tracePt t="61880" x="8339138" y="4579938"/>
          <p14:tracePt t="61890" x="8380413" y="4587875"/>
          <p14:tracePt t="61896" x="8421688" y="4597400"/>
          <p14:tracePt t="61907" x="8447088" y="4605338"/>
          <p14:tracePt t="61912" x="8488363" y="4605338"/>
          <p14:tracePt t="61924" x="8520113" y="4613275"/>
          <p14:tracePt t="61934" x="8537575" y="4613275"/>
          <p14:tracePt t="61939" x="8561388" y="4621213"/>
          <p14:tracePt t="61942" x="8594725" y="4621213"/>
          <p14:tracePt t="61951" x="8628063" y="4621213"/>
          <p14:tracePt t="61957" x="8661400" y="4621213"/>
          <p14:tracePt t="61966" x="8677275" y="4621213"/>
          <p14:tracePt t="61973" x="8702675" y="4629150"/>
          <p14:tracePt t="61982" x="8726488" y="4629150"/>
          <p14:tracePt t="61988" x="8743950" y="4629150"/>
          <p14:tracePt t="61998" x="8767763" y="4629150"/>
          <p14:tracePt t="62001" x="8793163" y="4629150"/>
          <p14:tracePt t="62012" x="8801100" y="4629150"/>
          <p14:tracePt t="62023" x="8818563" y="4629150"/>
          <p14:tracePt t="62039" x="8826500" y="4629150"/>
          <p14:tracePt t="62041" x="8834438" y="4629150"/>
          <p14:tracePt t="62074" x="8842375" y="4629150"/>
          <p14:tracePt t="62089" x="8850313" y="4629150"/>
          <p14:tracePt t="62102" x="8859838" y="4629150"/>
          <p14:tracePt t="62112" x="8867775" y="4629150"/>
          <p14:tracePt t="62662" x="8875713" y="4629150"/>
          <p14:tracePt t="62669" x="8891588" y="4629150"/>
          <p14:tracePt t="62678" x="8909050" y="4638675"/>
          <p14:tracePt t="62685" x="8924925" y="4638675"/>
          <p14:tracePt t="62694" x="8950325" y="4638675"/>
          <p14:tracePt t="62698" x="8966200" y="4638675"/>
          <p14:tracePt t="62708" x="8991600" y="4646613"/>
          <p14:tracePt t="62714" x="9007475" y="4646613"/>
          <p14:tracePt t="62725" x="9015413" y="4646613"/>
          <p14:tracePt t="62728" x="9032875" y="4646613"/>
          <p14:tracePt t="62740" x="9040813" y="4646613"/>
          <p14:tracePt t="62743" x="9056688" y="4646613"/>
          <p14:tracePt t="62755" x="9066213" y="4646613"/>
          <p14:tracePt t="62758" x="9082088" y="4646613"/>
          <p14:tracePt t="62769" x="9090025" y="4646613"/>
          <p14:tracePt t="62780" x="9115425" y="4646613"/>
          <p14:tracePt t="62784" x="9131300" y="4646613"/>
          <p14:tracePt t="62794" x="9164638" y="4646613"/>
          <p14:tracePt t="62798" x="9180513" y="4646613"/>
          <p14:tracePt t="62808" x="9205913" y="4646613"/>
          <p14:tracePt t="62814" x="9221788" y="4646613"/>
          <p14:tracePt t="62825" x="9231313" y="4646613"/>
          <p14:tracePt t="62830" x="9255125" y="4646613"/>
          <p14:tracePt t="62841" x="9272588" y="4646613"/>
          <p14:tracePt t="62844" x="9296400" y="4646613"/>
          <p14:tracePt t="62855" x="9321800" y="4638675"/>
          <p14:tracePt t="62860" x="9355138" y="4638675"/>
          <p14:tracePt t="62871" x="9378950" y="4638675"/>
          <p14:tracePt t="62888" x="9445625" y="4629150"/>
          <p14:tracePt t="62894" x="9478963" y="4621213"/>
          <p14:tracePt t="62900" x="9502775" y="4621213"/>
          <p14:tracePt t="62910" x="9536113" y="4613275"/>
          <p14:tracePt t="62914" x="9561513" y="4605338"/>
          <p14:tracePt t="62928" x="9593263" y="4597400"/>
          <p14:tracePt t="62930" x="9618663" y="4597400"/>
          <p14:tracePt t="62942" x="9652000" y="4587875"/>
          <p14:tracePt t="62945" x="9675813" y="4587875"/>
          <p14:tracePt t="62957" x="9717088" y="4579938"/>
          <p14:tracePt t="62959" x="9758363" y="4572000"/>
          <p14:tracePt t="62972" x="9817100" y="4556125"/>
          <p14:tracePt t="62976" x="9891713" y="4538663"/>
          <p14:tracePt t="62985" x="9964738" y="4538663"/>
          <p14:tracePt t="62991" x="10056813" y="4530725"/>
          <p14:tracePt t="63000" x="10131425" y="4530725"/>
          <p14:tracePt t="63010" x="10196513" y="4522788"/>
          <p14:tracePt t="63015" x="10255250" y="4514850"/>
          <p14:tracePt t="63026" x="10279063" y="4514850"/>
          <p14:tracePt t="63030" x="10312400" y="4505325"/>
          <p14:tracePt t="63042" x="10337800" y="4505325"/>
          <p14:tracePt t="63046" x="10361613" y="4497388"/>
          <p14:tracePt t="63057" x="10361613" y="4489450"/>
          <p14:tracePt t="63060" x="10379075" y="4489450"/>
          <p14:tracePt t="63076" x="10387013" y="4489450"/>
          <p14:tracePt t="63087" x="10394950" y="4489450"/>
          <p14:tracePt t="63093" x="10402888" y="4481513"/>
          <p14:tracePt t="63102" x="10410825" y="4481513"/>
          <p14:tracePt t="63108" x="10420350" y="4473575"/>
          <p14:tracePt t="63115" x="10428288" y="4473575"/>
          <p14:tracePt t="63124" x="10436225" y="4473575"/>
          <p14:tracePt t="63132" x="10452100" y="4464050"/>
          <p14:tracePt t="63142" x="10461625" y="4456113"/>
          <p14:tracePt t="63146" x="10477500" y="4448175"/>
          <p14:tracePt t="63157" x="10485438" y="4448175"/>
          <p14:tracePt t="63162" x="10493375" y="4440238"/>
          <p14:tracePt t="63174" x="10502900" y="4432300"/>
          <p14:tracePt t="63178" x="10510838" y="4432300"/>
          <p14:tracePt t="63189" x="10526713" y="4422775"/>
          <p14:tracePt t="63192" x="10544175" y="4422775"/>
          <p14:tracePt t="63202" x="10560050" y="4414838"/>
          <p14:tracePt t="63209" x="10560050" y="4406900"/>
          <p14:tracePt t="63220" x="10575925" y="4406900"/>
          <p14:tracePt t="63224" x="10585450" y="4406900"/>
          <p14:tracePt t="63232" x="10593388" y="4406900"/>
          <p14:tracePt t="63248" x="10609263" y="4406900"/>
          <p14:tracePt t="63259" x="10609263" y="4398963"/>
          <p14:tracePt t="63265" x="10626725" y="4398963"/>
          <p14:tracePt t="63276" x="10626725" y="4391025"/>
          <p14:tracePt t="63278" x="10642600" y="4391025"/>
          <p14:tracePt t="63289" x="10650538" y="4391025"/>
          <p14:tracePt t="63294" x="10668000" y="4381500"/>
          <p14:tracePt t="63306" x="10675938" y="4381500"/>
          <p14:tracePt t="63309" x="10691813" y="4373563"/>
          <p14:tracePt t="63319" x="10709275" y="4365625"/>
          <p14:tracePt t="63334" x="10717213" y="4365625"/>
          <p14:tracePt t="63339" x="10725150" y="4365625"/>
          <p14:tracePt t="63963" x="10733088" y="4365625"/>
          <p14:tracePt t="63976" x="10750550" y="4365625"/>
          <p14:tracePt t="63984" x="10774363" y="4365625"/>
          <p14:tracePt t="63992" x="10791825" y="4365625"/>
          <p14:tracePt t="64000" x="10815638" y="4365625"/>
          <p14:tracePt t="64004" x="10833100" y="4365625"/>
          <p14:tracePt t="64013" x="10856913" y="4365625"/>
          <p14:tracePt t="64021" x="10874375" y="4365625"/>
          <p14:tracePt t="64029" x="10898188" y="4357688"/>
          <p14:tracePt t="64033" x="10915650" y="4357688"/>
          <p14:tracePt t="64043" x="10939463" y="4357688"/>
          <p14:tracePt t="64049" x="10972800" y="4357688"/>
          <p14:tracePt t="64060" x="11006138" y="4357688"/>
          <p14:tracePt t="64063" x="11047413" y="4357688"/>
          <p14:tracePt t="64070" x="11088688" y="4357688"/>
          <p14:tracePt t="64079" x="11137900" y="4357688"/>
          <p14:tracePt t="64087" x="11187113" y="4357688"/>
          <p14:tracePt t="64095" x="11245850" y="4357688"/>
          <p14:tracePt t="64099" x="11269663" y="4357688"/>
          <p14:tracePt t="64110" x="11287125" y="4357688"/>
          <p14:tracePt t="64115" x="11303000" y="4357688"/>
          <p14:tracePt t="64127" x="11310938" y="4357688"/>
          <p14:tracePt t="64205" x="11310938" y="4365625"/>
          <p14:tracePt t="64215" x="11310938" y="4373563"/>
          <p14:tracePt t="64224" x="11318875" y="4391025"/>
          <p14:tracePt t="64232" x="11318875" y="4398963"/>
          <p14:tracePt t="64237" x="11318875" y="4414838"/>
          <p14:tracePt t="64245" x="11318875" y="4422775"/>
          <p14:tracePt t="64257" x="11318875" y="4432300"/>
          <p14:tracePt t="64261" x="11318875" y="4448175"/>
          <p14:tracePt t="64273" x="11318875" y="4456113"/>
          <p14:tracePt t="64277" x="11318875" y="4464050"/>
          <p14:tracePt t="64287" x="11318875" y="4473575"/>
          <p14:tracePt t="64293" x="11318875" y="4489450"/>
          <p14:tracePt t="64302" x="11318875" y="4497388"/>
          <p14:tracePt t="64307" x="11318875" y="4514850"/>
          <p14:tracePt t="64315" x="11318875" y="4522788"/>
          <p14:tracePt t="64324" x="11310938" y="4522788"/>
          <p14:tracePt t="64331" x="11310938" y="4538663"/>
          <p14:tracePt t="64339" x="11303000" y="4538663"/>
          <p14:tracePt t="64347" x="11303000" y="4546600"/>
          <p14:tracePt t="64352" x="11295063" y="4556125"/>
          <p14:tracePt t="64374" x="11295063" y="4564063"/>
          <p14:tracePt t="64378" x="11287125" y="4572000"/>
          <p14:tracePt t="64389" x="11277600" y="4572000"/>
          <p14:tracePt t="64394" x="11269663" y="4579938"/>
          <p14:tracePt t="64401" x="11261725" y="4597400"/>
          <p14:tracePt t="64417" x="11253788" y="4605338"/>
          <p14:tracePt t="64426" x="11245850" y="4613275"/>
          <p14:tracePt t="64433" x="11236325" y="4621213"/>
          <p14:tracePt t="64442" x="11228388" y="4621213"/>
          <p14:tracePt t="64447" x="11220450" y="4629150"/>
          <p14:tracePt t="64454" x="11212513" y="4638675"/>
          <p14:tracePt t="64463" x="11195050" y="4646613"/>
          <p14:tracePt t="64476" x="11187113" y="4662488"/>
          <p14:tracePt t="64477" x="11179175" y="4670425"/>
          <p14:tracePt t="64489" x="11153775" y="4679950"/>
          <p14:tracePt t="64493" x="11145838" y="4687888"/>
          <p14:tracePt t="64504" x="11122025" y="4703763"/>
          <p14:tracePt t="64509" x="11112500" y="4703763"/>
          <p14:tracePt t="64518" x="11088688" y="4721225"/>
          <p14:tracePt t="64525" x="11071225" y="4729163"/>
          <p14:tracePt t="64534" x="11055350" y="4745038"/>
          <p14:tracePt t="64542" x="11039475" y="4745038"/>
          <p14:tracePt t="64550" x="11029950" y="4752975"/>
          <p14:tracePt t="64554" x="11014075" y="4770438"/>
          <p14:tracePt t="64565" x="10998200" y="4778375"/>
          <p14:tracePt t="64570" x="10972800" y="4786313"/>
          <p14:tracePt t="64580" x="10956925" y="4794250"/>
          <p14:tracePt t="64584" x="10939463" y="4811713"/>
          <p14:tracePt t="64594" x="10906125" y="4827588"/>
          <p14:tracePt t="64604" x="10890250" y="4827588"/>
          <p14:tracePt t="64610" x="10864850" y="4845050"/>
          <p14:tracePt t="64621" x="10848975" y="4852988"/>
          <p14:tracePt t="64626" x="10823575" y="4868863"/>
          <p14:tracePt t="64635" x="10807700" y="4876800"/>
          <p14:tracePt t="64643" x="10782300" y="4876800"/>
          <p14:tracePt t="64651" x="10766425" y="4886325"/>
          <p14:tracePt t="64655" x="10741025" y="4902200"/>
          <p14:tracePt t="64667" x="10725150" y="4910138"/>
          <p14:tracePt t="64673" x="10709275" y="4918075"/>
          <p14:tracePt t="64681" x="10691813" y="4918075"/>
          <p14:tracePt t="64689" x="10683875" y="4927600"/>
          <p14:tracePt t="64697" x="10668000" y="4935538"/>
          <p14:tracePt t="64701" x="10658475" y="4943475"/>
          <p14:tracePt t="64712" x="10642600" y="4951413"/>
          <p14:tracePt t="64718" x="10626725" y="4951413"/>
          <p14:tracePt t="64730" x="10601325" y="4951413"/>
          <p14:tracePt t="64739" x="10575925" y="4959350"/>
          <p14:tracePt t="64744" x="10552113" y="4968875"/>
          <p14:tracePt t="64752" x="10534650" y="4968875"/>
          <p14:tracePt t="64757" x="10510838" y="4976813"/>
          <p14:tracePt t="64767" x="10485438" y="4984750"/>
          <p14:tracePt t="64774" x="10461625" y="4992688"/>
          <p14:tracePt t="64783" x="10444163" y="4992688"/>
          <p14:tracePt t="64788" x="10410825" y="5000625"/>
          <p14:tracePt t="64797" x="10387013" y="5010150"/>
          <p14:tracePt t="64803" x="10353675" y="5018088"/>
          <p14:tracePt t="64813" x="10320338" y="5026025"/>
          <p14:tracePt t="64817" x="10304463" y="5033963"/>
          <p14:tracePt t="64831" x="10271125" y="5033963"/>
          <p14:tracePt t="64832" x="10255250" y="5041900"/>
          <p14:tracePt t="64844" x="10221913" y="5059363"/>
          <p14:tracePt t="64848" x="10204450" y="5059363"/>
          <p14:tracePt t="64859" x="10172700" y="5059363"/>
          <p14:tracePt t="64862" x="10155238" y="5067300"/>
          <p14:tracePt t="64873" x="10131425" y="5075238"/>
          <p14:tracePt t="64878" x="10106025" y="5083175"/>
          <p14:tracePt t="64890" x="10072688" y="5092700"/>
          <p14:tracePt t="64898" x="10048875" y="5100638"/>
          <p14:tracePt t="64902" x="10023475" y="5100638"/>
          <p14:tracePt t="64914" x="9998075" y="5108575"/>
          <p14:tracePt t="64918" x="9956800" y="5116513"/>
          <p14:tracePt t="64931" x="9915525" y="5124450"/>
          <p14:tracePt t="64934" x="9874250" y="5124450"/>
          <p14:tracePt t="64944" x="9832975" y="5133975"/>
          <p14:tracePt t="64948" x="9809163" y="5133975"/>
          <p14:tracePt t="64960" x="9767888" y="5141913"/>
          <p14:tracePt t="64964" x="9726613" y="5149850"/>
          <p14:tracePt t="64976" x="9693275" y="5157788"/>
          <p14:tracePt t="64979" x="9652000" y="5165725"/>
          <p14:tracePt t="64989" x="9626600" y="5165725"/>
          <p14:tracePt t="64999" x="9585325" y="5173663"/>
          <p14:tracePt t="65006" x="9551988" y="5183188"/>
          <p14:tracePt t="65015" x="9510713" y="5191125"/>
          <p14:tracePt t="65024" x="9478963" y="5191125"/>
          <p14:tracePt t="65031" x="9437688" y="5199063"/>
          <p14:tracePt t="65035" x="9396413" y="5207000"/>
          <p14:tracePt t="65046" x="9355138" y="5207000"/>
          <p14:tracePt t="65051" x="9313863" y="5214938"/>
          <p14:tracePt t="65062" x="9272588" y="5214938"/>
          <p14:tracePt t="65065" x="9221788" y="5214938"/>
          <p14:tracePt t="65076" x="9180513" y="5214938"/>
          <p14:tracePt t="65081" x="9131300" y="5224463"/>
          <p14:tracePt t="65093" x="9090025" y="5224463"/>
          <p14:tracePt t="65096" x="9066213" y="5224463"/>
          <p14:tracePt t="65107" x="9024938" y="5224463"/>
          <p14:tracePt t="65111" x="8999538" y="5232400"/>
          <p14:tracePt t="65121" x="8966200" y="5232400"/>
          <p14:tracePt t="65130" x="8942388" y="5232400"/>
          <p14:tracePt t="65137" x="8901113" y="5232400"/>
          <p14:tracePt t="65146" x="8867775" y="5232400"/>
          <p14:tracePt t="65150" x="8834438" y="5232400"/>
          <p14:tracePt t="65160" x="8801100" y="5232400"/>
          <p14:tracePt t="65166" x="8759825" y="5232400"/>
          <p14:tracePt t="65177" x="8710613" y="5232400"/>
          <p14:tracePt t="65180" x="8669338" y="5232400"/>
          <p14:tracePt t="65192" x="8628063" y="5232400"/>
          <p14:tracePt t="65196" x="8586788" y="5232400"/>
          <p14:tracePt t="65207" x="8545513" y="5232400"/>
          <p14:tracePt t="65211" x="8512175" y="5232400"/>
          <p14:tracePt t="65223" x="8470900" y="5232400"/>
          <p14:tracePt t="65228" x="8421688" y="5232400"/>
          <p14:tracePt t="65237" x="8388350" y="5232400"/>
          <p14:tracePt t="65247" x="8355013" y="5232400"/>
          <p14:tracePt t="65253" x="8313738" y="5224463"/>
          <p14:tracePt t="65263" x="8281988" y="5224463"/>
          <p14:tracePt t="65267" x="8248650" y="5214938"/>
          <p14:tracePt t="65277" x="8189913" y="5207000"/>
          <p14:tracePt t="65283" x="8140700" y="5207000"/>
          <p14:tracePt t="65296" x="8099425" y="5199063"/>
          <p14:tracePt t="65297" x="8058150" y="5199063"/>
          <p14:tracePt t="65307" x="8032750" y="5191125"/>
          <p14:tracePt t="65313" x="7991475" y="5191125"/>
          <p14:tracePt t="65323" x="7942263" y="5183188"/>
          <p14:tracePt t="65327" x="7900988" y="5173663"/>
          <p14:tracePt t="65338" x="7859713" y="5173663"/>
          <p14:tracePt t="65346" x="7818438" y="5165725"/>
          <p14:tracePt t="65354" x="7785100" y="5157788"/>
          <p14:tracePt t="65365" x="7769225" y="5149850"/>
          <p14:tracePt t="65370" x="7753350" y="5149850"/>
          <p14:tracePt t="65380" x="7720013" y="5149850"/>
          <p14:tracePt t="65383" x="7694613" y="5141913"/>
          <p14:tracePt t="65395" x="7678738" y="5133975"/>
          <p14:tracePt t="65399" x="7645400" y="5124450"/>
          <p14:tracePt t="65413" x="7637463" y="5116513"/>
          <p14:tracePt t="65415" x="7612063" y="5108575"/>
          <p14:tracePt t="65423" x="7596188" y="5108575"/>
          <p14:tracePt t="65429" x="7570788" y="5100638"/>
          <p14:tracePt t="65441" x="7546975" y="5100638"/>
          <p14:tracePt t="65447" x="7521575" y="5092700"/>
          <p14:tracePt t="65453" x="7496175" y="5083175"/>
          <p14:tracePt t="65462" x="7464425" y="5075238"/>
          <p14:tracePt t="65469" x="7439025" y="5067300"/>
          <p14:tracePt t="65480" x="7413625" y="5059363"/>
          <p14:tracePt t="65485" x="7405688" y="5059363"/>
          <p14:tracePt t="65496" x="7381875" y="5051425"/>
          <p14:tracePt t="65499" x="7356475" y="5041900"/>
          <p14:tracePt t="65512" x="7331075" y="5026025"/>
          <p14:tracePt t="65515" x="7315200" y="5018088"/>
          <p14:tracePt t="65524" x="7289800" y="5010150"/>
          <p14:tracePt t="65530" x="7273925" y="5010150"/>
          <p14:tracePt t="65541" x="7248525" y="4992688"/>
          <p14:tracePt t="65547" x="7216775" y="4984750"/>
          <p14:tracePt t="65558" x="7199313" y="4968875"/>
          <p14:tracePt t="65563" x="7165975" y="4959350"/>
          <p14:tracePt t="65569" x="7142163" y="4951413"/>
          <p14:tracePt t="65574" x="7116763" y="4935538"/>
          <p14:tracePt t="65584" x="7075488" y="4918075"/>
          <p14:tracePt t="65591" x="7042150" y="4902200"/>
          <p14:tracePt t="65601" x="7000875" y="4894263"/>
          <p14:tracePt t="65613" x="6959600" y="4876800"/>
          <p14:tracePt t="65615" x="6918325" y="4860925"/>
          <p14:tracePt t="65624" x="6877050" y="4845050"/>
          <p14:tracePt t="65631" x="6845300" y="4835525"/>
          <p14:tracePt t="65640" x="6827838" y="4819650"/>
          <p14:tracePt t="65647" x="6804025" y="4811713"/>
          <p14:tracePt t="65657" x="6794500" y="4811713"/>
          <p14:tracePt t="65663" x="6778625" y="4803775"/>
          <p14:tracePt t="65676" x="6770688" y="4803775"/>
          <p14:tracePt t="65692" x="6762750" y="4803775"/>
          <p14:tracePt t="65702" x="6762750" y="4794250"/>
          <p14:tracePt t="65728" x="6753225" y="4794250"/>
          <p14:tracePt t="65747" x="6745288" y="4794250"/>
          <p14:tracePt t="65757" x="6737350" y="4794250"/>
          <p14:tracePt t="65764" x="6729413" y="4794250"/>
          <p14:tracePt t="65772" x="6721475" y="4786313"/>
          <p14:tracePt t="65843" x="6711950" y="4786313"/>
          <p14:tracePt t="65856" x="6704013" y="4786313"/>
          <p14:tracePt t="65907" x="6704013" y="4778375"/>
          <p14:tracePt t="65924" x="6696075" y="4778375"/>
          <p14:tracePt t="65963" x="6688138" y="4778375"/>
          <p14:tracePt t="66286" x="6680200" y="4778375"/>
          <p14:tracePt t="66297" x="6670675" y="4794250"/>
          <p14:tracePt t="66300" x="6646863" y="4811713"/>
          <p14:tracePt t="66313" x="6629400" y="4827588"/>
          <p14:tracePt t="66316" x="6605588" y="4852988"/>
          <p14:tracePt t="66327" x="6572250" y="4902200"/>
          <p14:tracePt t="66330" x="6530975" y="4943475"/>
          <p14:tracePt t="66342" x="6481763" y="5018088"/>
          <p14:tracePt t="66350" x="6415088" y="5083175"/>
          <p14:tracePt t="66354" x="6332538" y="5165725"/>
          <p14:tracePt t="66366" x="6249988" y="5248275"/>
          <p14:tracePt t="66370" x="6175375" y="5348288"/>
          <p14:tracePt t="66380" x="6092825" y="5405438"/>
          <p14:tracePt t="66384" x="6035675" y="5462588"/>
          <p14:tracePt t="66395" x="5969000" y="5513388"/>
          <p14:tracePt t="66399" x="5911850" y="5562600"/>
          <p14:tracePt t="66412" x="5853113" y="5611813"/>
          <p14:tracePt t="66416" x="5803900" y="5661025"/>
          <p14:tracePt t="66427" x="5762625" y="5694363"/>
          <p14:tracePt t="66430" x="5713413" y="5743575"/>
          <p14:tracePt t="66441" x="5630863" y="5792788"/>
          <p14:tracePt t="66445" x="5564188" y="5851525"/>
          <p14:tracePt t="66455" x="5465763" y="5916613"/>
          <p14:tracePt t="66466" x="5357813" y="5991225"/>
          <p14:tracePt t="66470" x="5243513" y="6065838"/>
          <p14:tracePt t="66480" x="5135563" y="6132513"/>
          <p14:tracePt t="66485" x="4986338" y="6238875"/>
          <p14:tracePt t="66496" x="4779963" y="6388100"/>
          <p14:tracePt t="66501" x="4624388" y="6494463"/>
          <p14:tracePt t="66512" x="4467225" y="6594475"/>
          <p14:tracePt t="66516" x="4343400" y="6677025"/>
          <p14:tracePt t="66527" x="4235450" y="6742113"/>
          <p14:tracePt t="66532" x="4152900" y="6783388"/>
          <p14:tracePt t="66544" x="4062413" y="6832600"/>
          <p14:tracePt t="68167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8A15C3-6CAE-407A-903D-B3A8A91CFB82}"/>
              </a:ext>
            </a:extLst>
          </p:cNvPr>
          <p:cNvSpPr txBox="1">
            <a:spLocks/>
          </p:cNvSpPr>
          <p:nvPr/>
        </p:nvSpPr>
        <p:spPr>
          <a:xfrm>
            <a:off x="335782" y="122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‘Proactive’ use ‘GROW’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713AD1-8FD7-4AEE-A5A1-03812974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82" y="1917649"/>
            <a:ext cx="10515600" cy="326730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3600" b="1" dirty="0"/>
              <a:t>Goal:</a:t>
            </a:r>
            <a:r>
              <a:rPr lang="en-GB" sz="3600" dirty="0"/>
              <a:t> What do you want to achieve?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Reality:</a:t>
            </a:r>
            <a:r>
              <a:rPr lang="en-GB" sz="3600" dirty="0"/>
              <a:t> Where are you now?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Options:</a:t>
            </a:r>
            <a:r>
              <a:rPr lang="en-GB" sz="3600" dirty="0"/>
              <a:t> What could you do?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Will:</a:t>
            </a:r>
            <a:r>
              <a:rPr lang="en-GB" sz="3600" dirty="0"/>
              <a:t> What will you do?</a:t>
            </a:r>
          </a:p>
        </p:txBody>
      </p:sp>
      <p:pic>
        <p:nvPicPr>
          <p:cNvPr id="3" name="Picture 2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7A34F6B2-C7E7-420E-BBBE-E67809EFC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02" y="348166"/>
            <a:ext cx="4007216" cy="2669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8"/>
    </mc:Choice>
    <mc:Fallback xmlns="">
      <p:transition spd="slow" advTm="44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washing">
            <a:extLst>
              <a:ext uri="{FF2B5EF4-FFF2-40B4-BE49-F238E27FC236}">
                <a16:creationId xmlns:a16="http://schemas.microsoft.com/office/drawing/2014/main" id="{7122CF65-9016-404F-88AA-13ADD24CF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78" y="357472"/>
            <a:ext cx="3983931" cy="26585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8A15C3-6CAE-407A-903D-B3A8A91CFB82}"/>
              </a:ext>
            </a:extLst>
          </p:cNvPr>
          <p:cNvSpPr txBox="1">
            <a:spLocks/>
          </p:cNvSpPr>
          <p:nvPr/>
        </p:nvSpPr>
        <p:spPr>
          <a:xfrm>
            <a:off x="838200" y="204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‘Reactive’ use ‘BATHE’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713AD1-8FD7-4AEE-A5A1-03812974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600"/>
            <a:ext cx="10515600" cy="431239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3600" b="1" dirty="0"/>
              <a:t>Background:</a:t>
            </a:r>
            <a:r>
              <a:rPr lang="en-GB" sz="3600" dirty="0"/>
              <a:t> What’s going on?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Affect:</a:t>
            </a:r>
            <a:r>
              <a:rPr lang="en-GB" sz="3600" dirty="0"/>
              <a:t> How’s it affecting you?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Trouble:</a:t>
            </a:r>
            <a:r>
              <a:rPr lang="en-GB" sz="3600" dirty="0"/>
              <a:t> What’s troubling you most?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Handling:</a:t>
            </a:r>
            <a:r>
              <a:rPr lang="en-GB" sz="3600" dirty="0"/>
              <a:t> How are you handling it?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Empathy:</a:t>
            </a:r>
            <a:r>
              <a:rPr lang="en-GB" sz="3600" dirty="0"/>
              <a:t> I can understand this is difficult?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9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67"/>
    </mc:Choice>
    <mc:Fallback xmlns="">
      <p:transition spd="slow" advTm="44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28" y="180003"/>
            <a:ext cx="2340429" cy="627652"/>
          </a:xfrm>
        </p:spPr>
        <p:txBody>
          <a:bodyPr>
            <a:normAutofit fontScale="90000"/>
          </a:bodyPr>
          <a:lstStyle/>
          <a:p>
            <a:r>
              <a:rPr lang="en-GB" dirty="0"/>
              <a:t>Referral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228" y="807655"/>
            <a:ext cx="2893295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dirty="0"/>
              <a:t>For specific issues, please use the </a:t>
            </a:r>
            <a:r>
              <a:rPr lang="en-GB" dirty="0">
                <a:hlinkClick r:id="rId4"/>
              </a:rPr>
              <a:t>Student Referral Guide</a:t>
            </a:r>
            <a:r>
              <a:rPr lang="en-GB" dirty="0"/>
              <a:t> (on the right) or direct tutees to the </a:t>
            </a:r>
            <a:r>
              <a:rPr lang="en-GB" dirty="0">
                <a:hlinkClick r:id="rId5"/>
              </a:rPr>
              <a:t>Student Hub</a:t>
            </a:r>
            <a:r>
              <a:rPr lang="en-GB" dirty="0"/>
              <a:t> (Business School, Brooks). If you believe there may be a safeguarding issue, advice is available on the </a:t>
            </a:r>
            <a:r>
              <a:rPr lang="en-GB" dirty="0">
                <a:hlinkClick r:id="rId6"/>
              </a:rPr>
              <a:t>Safeguarding</a:t>
            </a:r>
            <a:r>
              <a:rPr lang="en-GB" dirty="0"/>
              <a:t> intranet page.</a:t>
            </a:r>
          </a:p>
          <a:p>
            <a:pPr>
              <a:lnSpc>
                <a:spcPct val="125000"/>
              </a:lnSpc>
            </a:pPr>
            <a:endParaRPr lang="en-GB" dirty="0"/>
          </a:p>
          <a:p>
            <a:pPr>
              <a:lnSpc>
                <a:spcPct val="125000"/>
              </a:lnSpc>
            </a:pPr>
            <a:r>
              <a:rPr lang="en-GB" dirty="0"/>
              <a:t>When you/the student don’t know what kind of support they need, they can also complete this </a:t>
            </a:r>
            <a:r>
              <a:rPr lang="en-GB" dirty="0">
                <a:hlinkClick r:id="rId7"/>
              </a:rPr>
              <a:t>Wellbeing Support Questionnaire</a:t>
            </a:r>
            <a:r>
              <a:rPr lang="en-GB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3F25B-966E-4F2E-BF4A-A7D69D13C0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412" t="15372" r="15205" b="4821"/>
          <a:stretch/>
        </p:blipFill>
        <p:spPr>
          <a:xfrm>
            <a:off x="3262640" y="330610"/>
            <a:ext cx="8702937" cy="5473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6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80"/>
    </mc:Choice>
    <mc:Fallback xmlns="">
      <p:transition spd="slow" advTm="7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3A86A75C-4F4B-4683-9AE1-C65F6400EC91}">
      <p14:laserTraceLst xmlns:p14="http://schemas.microsoft.com/office/powerpoint/2010/main">
        <p14:tracePtLst>
          <p14:tracePt t="19150" x="2460625" y="6816725"/>
          <p14:tracePt t="19158" x="2419350" y="6775450"/>
          <p14:tracePt t="19166" x="2386013" y="6742113"/>
          <p14:tracePt t="19171" x="2344738" y="6708775"/>
          <p14:tracePt t="19179" x="2303463" y="6677025"/>
          <p14:tracePt t="19186" x="2278063" y="6643688"/>
          <p14:tracePt t="19195" x="2246313" y="6602413"/>
          <p14:tracePt t="19201" x="2205038" y="6561138"/>
          <p14:tracePt t="19209" x="2163763" y="6511925"/>
          <p14:tracePt t="19215" x="2122488" y="6470650"/>
          <p14:tracePt t="19226" x="2089150" y="6419850"/>
          <p14:tracePt t="19228" x="2047875" y="6362700"/>
          <p14:tracePt t="19241" x="2014538" y="6296025"/>
          <p14:tracePt t="19244" x="1973263" y="6238875"/>
          <p14:tracePt t="19258" x="1931988" y="6173788"/>
          <p14:tracePt t="19266" x="1906588" y="6115050"/>
          <p14:tracePt t="19273" x="1865313" y="6049963"/>
          <p14:tracePt t="19282" x="1841500" y="5983288"/>
          <p14:tracePt t="19285" x="1808163" y="5900738"/>
          <p14:tracePt t="19295" x="1766888" y="5834063"/>
          <p14:tracePt t="19301" x="1751013" y="5768975"/>
          <p14:tracePt t="19311" x="1733550" y="5710238"/>
          <p14:tracePt t="19316" x="1717675" y="5645150"/>
          <p14:tracePt t="19325" x="1709738" y="5603875"/>
          <p14:tracePt t="19332" x="1692275" y="5554663"/>
          <p14:tracePt t="19342" x="1692275" y="5513388"/>
          <p14:tracePt t="19348" x="1692275" y="5480050"/>
          <p14:tracePt t="19358" x="1684338" y="5438775"/>
          <p14:tracePt t="19361" x="1676400" y="5421313"/>
          <p14:tracePt t="19372" x="1668463" y="5397500"/>
          <p14:tracePt t="19382" x="1651000" y="5380038"/>
          <p14:tracePt t="19390" x="1643063" y="5356225"/>
          <p14:tracePt t="19398" x="1635125" y="5338763"/>
          <p14:tracePt t="19402" x="1627188" y="5314950"/>
          <p14:tracePt t="19411" x="1617663" y="5307013"/>
          <p14:tracePt t="19418" x="1609725" y="5281613"/>
          <p14:tracePt t="19427" x="1593850" y="5256213"/>
          <p14:tracePt t="19432" x="1593850" y="5248275"/>
          <p14:tracePt t="19443" x="1576388" y="5224463"/>
          <p14:tracePt t="19447" x="1568450" y="5207000"/>
          <p14:tracePt t="19457" x="1560513" y="5183188"/>
          <p14:tracePt t="19463" x="1552575" y="5157788"/>
          <p14:tracePt t="19473" x="1552575" y="5133975"/>
          <p14:tracePt t="19477" x="1535113" y="5108575"/>
          <p14:tracePt t="19489" x="1527175" y="5083175"/>
          <p14:tracePt t="19493" x="1511300" y="5051425"/>
          <p14:tracePt t="19505" x="1493838" y="5026025"/>
          <p14:tracePt t="19513" x="1485900" y="4984750"/>
          <p14:tracePt t="19521" x="1477963" y="4943475"/>
          <p14:tracePt t="19526" x="1462088" y="4910138"/>
          <p14:tracePt t="19535" x="1444625" y="4852988"/>
          <p14:tracePt t="19543" x="1428750" y="4811713"/>
          <p14:tracePt t="19547" x="1411288" y="4770438"/>
          <p14:tracePt t="19556" x="1395413" y="4737100"/>
          <p14:tracePt t="19563" x="1379538" y="4687888"/>
          <p14:tracePt t="19573" x="1362075" y="4654550"/>
          <p14:tracePt t="19577" x="1338263" y="4597400"/>
          <p14:tracePt t="19589" x="1320800" y="4556125"/>
          <p14:tracePt t="19593" x="1296988" y="4514850"/>
          <p14:tracePt t="19605" x="1296988" y="4481513"/>
          <p14:tracePt t="19609" x="1287463" y="4440238"/>
          <p14:tracePt t="19620" x="1279525" y="4414838"/>
          <p14:tracePt t="19629" x="1271588" y="4391025"/>
          <p14:tracePt t="19633" x="1263650" y="4373563"/>
          <p14:tracePt t="19644" x="1255713" y="4349750"/>
          <p14:tracePt t="19651" x="1246188" y="4340225"/>
          <p14:tracePt t="19660" x="1246188" y="4332288"/>
          <p14:tracePt t="19664" x="1246188" y="4324350"/>
          <p14:tracePt t="19776" x="1246188" y="4316413"/>
          <p14:tracePt t="19790" x="1246188" y="4308475"/>
          <p14:tracePt t="19810" x="1238250" y="4308475"/>
          <p14:tracePt t="19826" x="1238250" y="4298950"/>
          <p14:tracePt t="19846" x="1238250" y="4291013"/>
          <p14:tracePt t="19876" x="1230313" y="4283075"/>
          <p14:tracePt t="19892" x="1230313" y="4275138"/>
          <p14:tracePt t="19921" x="1230313" y="4267200"/>
          <p14:tracePt t="19927" x="1230313" y="4257675"/>
          <p14:tracePt t="19953" x="1230313" y="4249738"/>
          <p14:tracePt t="19957" x="1222375" y="4249738"/>
          <p14:tracePt t="19967" x="1222375" y="4241800"/>
          <p14:tracePt t="19991" x="1214438" y="4241800"/>
          <p14:tracePt t="20051" x="1214438" y="4233863"/>
          <p14:tracePt t="20115" x="1214438" y="4225925"/>
          <p14:tracePt t="20145" x="1214438" y="4216400"/>
          <p14:tracePt t="21476" x="1214438" y="4233863"/>
          <p14:tracePt t="21486" x="1214438" y="4257675"/>
          <p14:tracePt t="21493" x="1214438" y="4275138"/>
          <p14:tracePt t="21501" x="1214438" y="4298950"/>
          <p14:tracePt t="21510" x="1222375" y="4324350"/>
          <p14:tracePt t="21515" x="1222375" y="4340225"/>
          <p14:tracePt t="21525" x="1230313" y="4373563"/>
          <p14:tracePt t="21531" x="1238250" y="4391025"/>
          <p14:tracePt t="21542" x="1255713" y="4422775"/>
          <p14:tracePt t="21545" x="1271588" y="4456113"/>
          <p14:tracePt t="21557" x="1279525" y="4489450"/>
          <p14:tracePt t="21561" x="1296988" y="4505325"/>
          <p14:tracePt t="21576" x="1328738" y="4572000"/>
          <p14:tracePt t="21587" x="1354138" y="4613275"/>
          <p14:tracePt t="21593" x="1370013" y="4646613"/>
          <p14:tracePt t="21602" x="1395413" y="4679950"/>
          <p14:tracePt t="21607" x="1411288" y="4721225"/>
          <p14:tracePt t="21615" x="1428750" y="4752975"/>
          <p14:tracePt t="21627" x="1452563" y="4794250"/>
          <p14:tracePt t="21631" x="1470025" y="4827588"/>
          <p14:tracePt t="21641" x="1485900" y="4868863"/>
          <p14:tracePt t="21645" x="1503363" y="4910138"/>
          <p14:tracePt t="21657" x="1527175" y="4959350"/>
          <p14:tracePt t="21661" x="1544638" y="5000625"/>
          <p14:tracePt t="21672" x="1552575" y="5026025"/>
          <p14:tracePt t="21677" x="1568450" y="5067300"/>
          <p14:tracePt t="21689" x="1576388" y="5108575"/>
          <p14:tracePt t="21691" x="1609725" y="5157788"/>
          <p14:tracePt t="21702" x="1627188" y="5207000"/>
          <p14:tracePt t="21708" x="1643063" y="5265738"/>
          <p14:tracePt t="21718" x="1651000" y="5307013"/>
          <p14:tracePt t="21723" x="1658938" y="5356225"/>
          <p14:tracePt t="21732" x="1668463" y="5397500"/>
          <p14:tracePt t="21740" x="1676400" y="5438775"/>
          <p14:tracePt t="21748" x="1684338" y="5480050"/>
          <p14:tracePt t="21759" x="1692275" y="5521325"/>
          <p14:tracePt t="21762" x="1700213" y="5562600"/>
          <p14:tracePt t="21775" x="1709738" y="5619750"/>
          <p14:tracePt t="21777" x="1717675" y="5661025"/>
          <p14:tracePt t="21788" x="1717675" y="5694363"/>
          <p14:tracePt t="21793" x="1725613" y="5735638"/>
          <p14:tracePt t="21805" x="1733550" y="5792788"/>
          <p14:tracePt t="21807" x="1741488" y="5834063"/>
          <p14:tracePt t="21818" x="1751013" y="5875338"/>
          <p14:tracePt t="21824" x="1758950" y="5916613"/>
          <p14:tracePt t="21833" x="1758950" y="5942013"/>
          <p14:tracePt t="21838" x="1766888" y="5975350"/>
          <p14:tracePt t="21847" x="1774825" y="5999163"/>
          <p14:tracePt t="21858" x="1782763" y="6040438"/>
          <p14:tracePt t="21863" x="1792288" y="6065838"/>
          <p14:tracePt t="21875" x="1800225" y="6091238"/>
          <p14:tracePt t="21879" x="1808163" y="6115050"/>
          <p14:tracePt t="21902" x="1824038" y="6156325"/>
          <p14:tracePt t="21907" x="1833563" y="6181725"/>
          <p14:tracePt t="21910" x="1849438" y="6215063"/>
          <p14:tracePt t="21920" x="1865313" y="6246813"/>
          <p14:tracePt t="21924" x="1874838" y="6264275"/>
          <p14:tracePt t="21933" x="1882775" y="6288088"/>
          <p14:tracePt t="21939" x="1890713" y="6313488"/>
          <p14:tracePt t="21949" x="1916113" y="6337300"/>
          <p14:tracePt t="21956" x="1931988" y="6378575"/>
          <p14:tracePt t="21964" x="1957388" y="6411913"/>
          <p14:tracePt t="21968" x="1981200" y="6445250"/>
          <p14:tracePt t="21980" x="2006600" y="6478588"/>
          <p14:tracePt t="21994" x="2063750" y="6561138"/>
          <p14:tracePt t="22005" x="2089150" y="6594475"/>
          <p14:tracePt t="22011" x="2122488" y="6626225"/>
          <p14:tracePt t="22021" x="2146300" y="6659563"/>
          <p14:tracePt t="22027" x="2171700" y="6677025"/>
          <p14:tracePt t="22037" x="2205038" y="6718300"/>
          <p14:tracePt t="22040" x="2236788" y="6742113"/>
          <p14:tracePt t="22049" x="2270125" y="6775450"/>
          <p14:tracePt t="22058" x="2303463" y="6808788"/>
          <p14:tracePt t="22065" x="2344738" y="6842125"/>
          <p14:tracePt t="25658" x="0" y="0"/>
        </p14:tracePtLst>
        <p14:tracePtLst>
          <p14:tracePt t="28248" x="7134225" y="6824663"/>
          <p14:tracePt t="28253" x="7150100" y="6816725"/>
          <p14:tracePt t="28259" x="7158038" y="6791325"/>
          <p14:tracePt t="28267" x="7175500" y="6759575"/>
          <p14:tracePt t="28276" x="7191375" y="6734175"/>
          <p14:tracePt t="28280" x="7216775" y="6684963"/>
          <p14:tracePt t="28289" x="7240588" y="6643688"/>
          <p14:tracePt t="28299" x="7273925" y="6584950"/>
          <p14:tracePt t="28303" x="7299325" y="6519863"/>
          <p14:tracePt t="28314" x="7340600" y="6453188"/>
          <p14:tracePt t="28319" x="7372350" y="6378575"/>
          <p14:tracePt t="28330" x="7405688" y="6313488"/>
          <p14:tracePt t="28335" x="7439025" y="6246813"/>
          <p14:tracePt t="28347" x="7472363" y="6156325"/>
          <p14:tracePt t="28349" x="7496175" y="6073775"/>
          <p14:tracePt t="28360" x="7529513" y="6016625"/>
          <p14:tracePt t="28364" x="7554913" y="5949950"/>
          <p14:tracePt t="28375" x="7570788" y="5884863"/>
          <p14:tracePt t="28380" x="7604125" y="5826125"/>
          <p14:tracePt t="28389" x="7629525" y="5776913"/>
          <p14:tracePt t="28399" x="7645400" y="5743575"/>
          <p14:tracePt t="28405" x="7653338" y="5702300"/>
          <p14:tracePt t="28415" x="7670800" y="5668963"/>
          <p14:tracePt t="28419" x="7678738" y="5645150"/>
          <p14:tracePt t="28430" x="7686675" y="5619750"/>
          <p14:tracePt t="28435" x="7694613" y="5603875"/>
          <p14:tracePt t="28446" x="7702550" y="5578475"/>
          <p14:tracePt t="28449" x="7720013" y="5562600"/>
          <p14:tracePt t="28460" x="7735888" y="5545138"/>
          <p14:tracePt t="28465" x="7743825" y="5529263"/>
          <p14:tracePt t="28475" x="7753350" y="5521325"/>
          <p14:tracePt t="28481" x="7761288" y="5495925"/>
          <p14:tracePt t="28493" x="7769225" y="5480050"/>
          <p14:tracePt t="28497" x="7777163" y="5472113"/>
          <p14:tracePt t="28505" x="7794625" y="5446713"/>
          <p14:tracePt t="28518" x="7802563" y="5438775"/>
          <p14:tracePt t="28521" x="7810500" y="5413375"/>
          <p14:tracePt t="28537" x="7835900" y="5372100"/>
          <p14:tracePt t="28549" x="7843838" y="5356225"/>
          <p14:tracePt t="28554" x="7851775" y="5338763"/>
          <p14:tracePt t="28562" x="7859713" y="5314950"/>
          <p14:tracePt t="28571" x="7867650" y="5297488"/>
          <p14:tracePt t="28585" x="7885113" y="5256213"/>
          <p14:tracePt t="28592" x="7885113" y="5224463"/>
          <p14:tracePt t="28598" x="7893050" y="5207000"/>
          <p14:tracePt t="28608" x="7893050" y="5183188"/>
          <p14:tracePt t="28612" x="7900988" y="5165725"/>
          <p14:tracePt t="28622" x="7908925" y="5141913"/>
          <p14:tracePt t="28627" x="7918450" y="5124450"/>
          <p14:tracePt t="28638" x="7926388" y="5108575"/>
          <p14:tracePt t="28649" x="7934325" y="5092700"/>
          <p14:tracePt t="28651" x="7934325" y="5075238"/>
          <p14:tracePt t="28668" x="7942263" y="5059363"/>
          <p14:tracePt t="28678" x="7950200" y="5051425"/>
          <p14:tracePt t="28681" x="7950200" y="5041900"/>
          <p14:tracePt t="28694" x="7950200" y="5033963"/>
          <p14:tracePt t="28709" x="7959725" y="5026025"/>
          <p14:tracePt t="28717" x="7959725" y="5018088"/>
          <p14:tracePt t="28725" x="7967663" y="5018088"/>
          <p14:tracePt t="28769" x="7975600" y="5018088"/>
          <p14:tracePt t="28785" x="7983538" y="5010150"/>
          <p14:tracePt t="28801" x="7983538" y="5000625"/>
          <p14:tracePt t="28811" x="7991475" y="5000625"/>
          <p14:tracePt t="28825" x="7991475" y="4992688"/>
          <p14:tracePt t="28843" x="7991475" y="4984750"/>
          <p14:tracePt t="28855" x="7991475" y="4976813"/>
          <p14:tracePt t="28862" x="7991475" y="4968875"/>
          <p14:tracePt t="28870" x="8001000" y="4968875"/>
          <p14:tracePt t="28881" x="8001000" y="4959350"/>
          <p14:tracePt t="28911" x="8001000" y="4943475"/>
          <p14:tracePt t="28927" x="8001000" y="4935538"/>
          <p14:tracePt t="28930" x="8001000" y="4927600"/>
          <p14:tracePt t="28959" x="8008938" y="4918075"/>
          <p14:tracePt t="28969" x="8016875" y="4918075"/>
          <p14:tracePt t="28975" x="8016875" y="4910138"/>
          <p14:tracePt t="28985" x="8024813" y="4910138"/>
          <p14:tracePt t="28997" x="8032750" y="4902200"/>
          <p14:tracePt t="28999" x="8042275" y="4902200"/>
          <p14:tracePt t="29010" x="8050213" y="4894263"/>
          <p14:tracePt t="29156" x="8050213" y="4902200"/>
          <p14:tracePt t="29163" x="8050213" y="4910138"/>
          <p14:tracePt t="29173" x="8050213" y="4918075"/>
          <p14:tracePt t="29179" x="8042275" y="4927600"/>
          <p14:tracePt t="29188" x="8042275" y="4935538"/>
          <p14:tracePt t="29203" x="8042275" y="4943475"/>
          <p14:tracePt t="29208" x="8042275" y="4951413"/>
          <p14:tracePt t="29234" x="8042275" y="4959350"/>
          <p14:tracePt t="29246" x="8042275" y="4968875"/>
          <p14:tracePt t="29258" x="8042275" y="4976813"/>
          <p14:tracePt t="29266" x="8042275" y="4984750"/>
          <p14:tracePt t="29280" x="8042275" y="4992688"/>
          <p14:tracePt t="29288" x="8042275" y="5000625"/>
          <p14:tracePt t="29296" x="8042275" y="5010150"/>
          <p14:tracePt t="29305" x="8042275" y="5018088"/>
          <p14:tracePt t="29309" x="8042275" y="5026025"/>
          <p14:tracePt t="29319" x="8042275" y="5033963"/>
          <p14:tracePt t="29325" x="8042275" y="5041900"/>
          <p14:tracePt t="29335" x="8042275" y="5051425"/>
          <p14:tracePt t="29346" x="8032750" y="5059363"/>
          <p14:tracePt t="29350" x="8032750" y="5067300"/>
          <p14:tracePt t="29366" x="8032750" y="5083175"/>
          <p14:tracePt t="29374" x="8024813" y="5092700"/>
          <p14:tracePt t="29379" x="8024813" y="5100638"/>
          <p14:tracePt t="29391" x="8024813" y="5108575"/>
          <p14:tracePt t="29395" x="8024813" y="5116513"/>
          <p14:tracePt t="29405" x="8024813" y="5124450"/>
          <p14:tracePt t="29413" x="8024813" y="5133975"/>
          <p14:tracePt t="29420" x="8024813" y="5141913"/>
          <p14:tracePt t="29425" x="8024813" y="5149850"/>
          <p14:tracePt t="29435" x="8024813" y="5157788"/>
          <p14:tracePt t="29451" x="8024813" y="5173663"/>
          <p14:tracePt t="29468" x="8024813" y="5183188"/>
          <p14:tracePt t="29471" x="8024813" y="5191125"/>
          <p14:tracePt t="29482" x="8024813" y="5199063"/>
          <p14:tracePt t="29486" x="8024813" y="5207000"/>
          <p14:tracePt t="29497" x="8024813" y="5214938"/>
          <p14:tracePt t="29505" x="8024813" y="5224463"/>
          <p14:tracePt t="29522" x="8024813" y="5240338"/>
          <p14:tracePt t="29536" x="8024813" y="5248275"/>
          <p14:tracePt t="29543" x="8024813" y="5256213"/>
          <p14:tracePt t="29557" x="8024813" y="5273675"/>
          <p14:tracePt t="29573" x="8024813" y="5289550"/>
          <p14:tracePt t="29583" x="8024813" y="5297488"/>
          <p14:tracePt t="29587" x="8032750" y="5307013"/>
          <p14:tracePt t="29596" x="8042275" y="5322888"/>
          <p14:tracePt t="29603" x="8042275" y="5330825"/>
          <p14:tracePt t="29612" x="8042275" y="5338763"/>
          <p14:tracePt t="29619" x="8050213" y="5356225"/>
          <p14:tracePt t="29629" x="8050213" y="5372100"/>
          <p14:tracePt t="29638" x="8058150" y="5380038"/>
          <p14:tracePt t="29643" x="8058150" y="5397500"/>
          <p14:tracePt t="29659" x="8058150" y="5405438"/>
          <p14:tracePt t="29669" x="8058150" y="5413375"/>
          <p14:tracePt t="29683" x="8058150" y="5430838"/>
          <p14:tracePt t="29703" x="8058150" y="5438775"/>
          <p14:tracePt t="29713" x="8058150" y="5446713"/>
          <p14:tracePt t="29728" x="8058150" y="5462588"/>
          <p14:tracePt t="29744" x="8058150" y="5472113"/>
          <p14:tracePt t="29758" x="8058150" y="5487988"/>
          <p14:tracePt t="29769" x="8058150" y="5495925"/>
          <p14:tracePt t="29775" x="8058150" y="5503863"/>
          <p14:tracePt t="29785" x="8058150" y="5513388"/>
          <p14:tracePt t="29788" x="8058150" y="5521325"/>
          <p14:tracePt t="29799" x="8058150" y="5529263"/>
          <p14:tracePt t="29805" x="8058150" y="5554663"/>
          <p14:tracePt t="29816" x="8058150" y="5562600"/>
          <p14:tracePt t="29820" x="8058150" y="5578475"/>
          <p14:tracePt t="29830" x="8058150" y="5586413"/>
          <p14:tracePt t="29835" x="8058150" y="5603875"/>
          <p14:tracePt t="29847" x="8058150" y="5611813"/>
          <p14:tracePt t="29855" x="8058150" y="5627688"/>
          <p14:tracePt t="29871" x="8058150" y="5645150"/>
          <p14:tracePt t="29885" x="8058150" y="5653088"/>
          <p14:tracePt t="29891" x="8058150" y="5661025"/>
          <p14:tracePt t="29905" x="8058150" y="5668963"/>
          <p14:tracePt t="29921" x="8058150" y="5678488"/>
          <p14:tracePt t="29952" x="8058150" y="5686425"/>
          <p14:tracePt t="29968" x="8058150" y="5694363"/>
          <p14:tracePt t="29991" x="8058150" y="5702300"/>
          <p14:tracePt t="30000" x="8058150" y="5710238"/>
          <p14:tracePt t="30005" x="8050213" y="5710238"/>
          <p14:tracePt t="30016" x="8050213" y="5719763"/>
          <p14:tracePt t="30030" x="8050213" y="5727700"/>
          <p14:tracePt t="30035" x="8050213" y="5735638"/>
          <p14:tracePt t="30050" x="8050213" y="5743575"/>
          <p14:tracePt t="30067" x="8050213" y="5751513"/>
          <p14:tracePt t="30096" x="8050213" y="5761038"/>
          <p14:tracePt t="30118" x="8050213" y="5768975"/>
          <p14:tracePt t="30147" x="8050213" y="5776913"/>
          <p14:tracePt t="30193" x="8050213" y="5784850"/>
          <p14:tracePt t="30928" x="8042275" y="5784850"/>
          <p14:tracePt t="30946" x="8032750" y="5784850"/>
          <p14:tracePt t="30965" x="8024813" y="5784850"/>
          <p14:tracePt t="30969" x="8016875" y="5784850"/>
          <p14:tracePt t="30978" x="8008938" y="5792788"/>
          <p14:tracePt t="30984" x="7991475" y="5802313"/>
          <p14:tracePt t="30994" x="7983538" y="5810250"/>
          <p14:tracePt t="30998" x="7967663" y="5818188"/>
          <p14:tracePt t="31007" x="7950200" y="5834063"/>
          <p14:tracePt t="31013" x="7926388" y="5851525"/>
          <p14:tracePt t="31023" x="7908925" y="5867400"/>
          <p14:tracePt t="31030" x="7877175" y="5884863"/>
          <p14:tracePt t="31039" x="7826375" y="5908675"/>
          <p14:tracePt t="31045" x="7802563" y="5926138"/>
          <p14:tracePt t="31053" x="7753350" y="5949950"/>
          <p14:tracePt t="31059" x="7735888" y="5967413"/>
          <p14:tracePt t="31069" x="7702550" y="5983288"/>
          <p14:tracePt t="31073" x="7686675" y="5999163"/>
          <p14:tracePt t="31084" x="7670800" y="6016625"/>
          <p14:tracePt t="31095" x="7661275" y="6032500"/>
          <p14:tracePt t="31101" x="7645400" y="6040438"/>
          <p14:tracePt t="31109" x="7637463" y="6065838"/>
          <p14:tracePt t="31118" x="7620000" y="6091238"/>
          <p14:tracePt t="31125" x="7612063" y="6107113"/>
          <p14:tracePt t="31132" x="7596188" y="6132513"/>
          <p14:tracePt t="31141" x="7596188" y="6148388"/>
          <p14:tracePt t="31147" x="7578725" y="6173788"/>
          <p14:tracePt t="31156" x="7562850" y="6189663"/>
          <p14:tracePt t="31161" x="7546975" y="6205538"/>
          <p14:tracePt t="31169" x="7529513" y="6238875"/>
          <p14:tracePt t="31175" x="7505700" y="6256338"/>
          <p14:tracePt t="31185" x="7480300" y="6280150"/>
          <p14:tracePt t="31195" x="7439025" y="6296025"/>
          <p14:tracePt t="31200" x="7397750" y="6321425"/>
          <p14:tracePt t="31211" x="7348538" y="6346825"/>
          <p14:tracePt t="31217" x="7299325" y="6370638"/>
          <p14:tracePt t="31225" x="7232650" y="6396038"/>
          <p14:tracePt t="31235" x="7165975" y="6411913"/>
          <p14:tracePt t="31242" x="7100888" y="6437313"/>
          <p14:tracePt t="31246" x="7026275" y="6461125"/>
          <p14:tracePt t="31256" x="6959600" y="6486525"/>
          <p14:tracePt t="31262" x="6886575" y="6502400"/>
          <p14:tracePt t="31272" x="6819900" y="6519863"/>
          <p14:tracePt t="31275" x="6762750" y="6535738"/>
          <p14:tracePt t="31286" x="6696075" y="6561138"/>
          <p14:tracePt t="31291" x="6629400" y="6584950"/>
          <p14:tracePt t="31301" x="6564313" y="6610350"/>
          <p14:tracePt t="31305" x="6497638" y="6618288"/>
          <p14:tracePt t="31317" x="6415088" y="6643688"/>
          <p14:tracePt t="31325" x="6350000" y="6667500"/>
          <p14:tracePt t="31334" x="6283325" y="6677025"/>
          <p14:tracePt t="31341" x="6216650" y="6692900"/>
          <p14:tracePt t="31349" x="6151563" y="6708775"/>
          <p14:tracePt t="31358" x="6084888" y="6734175"/>
          <p14:tracePt t="31364" x="6018213" y="6742113"/>
          <p14:tracePt t="31372" x="5953125" y="6759575"/>
          <p14:tracePt t="31381" x="5903913" y="6775450"/>
          <p14:tracePt t="31389" x="5862638" y="6783388"/>
          <p14:tracePt t="31393" x="5803900" y="6800850"/>
          <p14:tracePt t="31403" x="5770563" y="6816725"/>
          <p14:tracePt t="31408" x="5721350" y="6842125"/>
          <p14:tracePt t="32129" x="0" y="0"/>
        </p14:tracePtLst>
        <p14:tracePtLst>
          <p14:tracePt t="52499" x="3128963" y="6824663"/>
          <p14:tracePt t="52507" x="3128963" y="6808788"/>
          <p14:tracePt t="52515" x="3121025" y="6800850"/>
          <p14:tracePt t="52525" x="3105150" y="6783388"/>
          <p14:tracePt t="52529" x="3095625" y="6775450"/>
          <p14:tracePt t="52542" x="3095625" y="6750050"/>
          <p14:tracePt t="52545" x="3079750" y="6742113"/>
          <p14:tracePt t="52557" x="3071813" y="6718300"/>
          <p14:tracePt t="52559" x="3054350" y="6692900"/>
          <p14:tracePt t="52570" x="3046413" y="6677025"/>
          <p14:tracePt t="52575" x="3038475" y="6651625"/>
          <p14:tracePt t="52585" x="3030538" y="6643688"/>
          <p14:tracePt t="52592" x="3022600" y="6618288"/>
          <p14:tracePt t="52603" x="3013075" y="6602413"/>
          <p14:tracePt t="52607" x="3005138" y="6577013"/>
          <p14:tracePt t="52616" x="3005138" y="6553200"/>
          <p14:tracePt t="52622" x="2989263" y="6519863"/>
          <p14:tracePt t="52633" x="2981325" y="6494463"/>
          <p14:tracePt t="52642" x="2971800" y="6470650"/>
          <p14:tracePt t="52645" x="2963863" y="6437313"/>
          <p14:tracePt t="52661" x="2955925" y="6419850"/>
          <p14:tracePt t="52663" x="2947988" y="6388100"/>
          <p14:tracePt t="52676" x="2947988" y="6370638"/>
          <p14:tracePt t="52679" x="2940050" y="6337300"/>
          <p14:tracePt t="52688" x="2930525" y="6321425"/>
          <p14:tracePt t="52692" x="2922588" y="6288088"/>
          <p14:tracePt t="52701" x="2914650" y="6272213"/>
          <p14:tracePt t="52708" x="2906713" y="6246813"/>
          <p14:tracePt t="52719" x="2898775" y="6230938"/>
          <p14:tracePt t="52722" x="2898775" y="6205538"/>
          <p14:tracePt t="52731" x="2898775" y="6189663"/>
          <p14:tracePt t="52737" x="2889250" y="6173788"/>
          <p14:tracePt t="52747" x="2889250" y="6156325"/>
          <p14:tracePt t="52758" x="2881313" y="6132513"/>
          <p14:tracePt t="52761" x="2873375" y="6122988"/>
          <p14:tracePt t="52773" x="2873375" y="6099175"/>
          <p14:tracePt t="52777" x="2873375" y="6081713"/>
          <p14:tracePt t="52788" x="2865438" y="6057900"/>
          <p14:tracePt t="52792" x="2865438" y="6040438"/>
          <p14:tracePt t="52802" x="2865438" y="6016625"/>
          <p14:tracePt t="52807" x="2865438" y="5999163"/>
          <p14:tracePt t="52817" x="2865438" y="5975350"/>
          <p14:tracePt t="52823" x="2865438" y="5957888"/>
          <p14:tracePt t="52833" x="2865438" y="5934075"/>
          <p14:tracePt t="52838" x="2865438" y="5908675"/>
          <p14:tracePt t="52847" x="2865438" y="5892800"/>
          <p14:tracePt t="52857" x="2865438" y="5867400"/>
          <p14:tracePt t="52861" x="2865438" y="5851525"/>
          <p14:tracePt t="52872" x="2865438" y="5826125"/>
          <p14:tracePt t="52877" x="2865438" y="5802313"/>
          <p14:tracePt t="52888" x="2873375" y="5776913"/>
          <p14:tracePt t="52891" x="2881313" y="5761038"/>
          <p14:tracePt t="52902" x="2881313" y="5735638"/>
          <p14:tracePt t="52907" x="2889250" y="5727700"/>
          <p14:tracePt t="52918" x="2898775" y="5702300"/>
          <p14:tracePt t="52923" x="2898775" y="5686425"/>
          <p14:tracePt t="52933" x="2898775" y="5668963"/>
          <p14:tracePt t="52938" x="2898775" y="5661025"/>
          <p14:tracePt t="52947" x="2898775" y="5653088"/>
          <p14:tracePt t="52957" x="2898775" y="5645150"/>
          <p14:tracePt t="52963" x="2906713" y="5645150"/>
          <p14:tracePt t="52973" x="2906713" y="5637213"/>
          <p14:tracePt t="52989" x="2906713" y="5627688"/>
          <p14:tracePt t="53302" x="2906713" y="5645150"/>
          <p14:tracePt t="53317" x="2906713" y="5653088"/>
          <p14:tracePt t="53332" x="2906713" y="5668963"/>
          <p14:tracePt t="53345" x="2906713" y="5678488"/>
          <p14:tracePt t="53356" x="2898775" y="5686425"/>
          <p14:tracePt t="53372" x="2898775" y="5694363"/>
          <p14:tracePt t="53377" x="2898775" y="5702300"/>
          <p14:tracePt t="53388" x="2898775" y="5710238"/>
          <p14:tracePt t="53391" x="2889250" y="5719763"/>
          <p14:tracePt t="53407" x="2889250" y="5735638"/>
          <p14:tracePt t="53417" x="2889250" y="5743575"/>
          <p14:tracePt t="53422" x="2889250" y="5751513"/>
          <p14:tracePt t="53431" x="2889250" y="5761038"/>
          <p14:tracePt t="53438" x="2889250" y="5776913"/>
          <p14:tracePt t="53447" x="2881313" y="5784850"/>
          <p14:tracePt t="53457" x="2881313" y="5810250"/>
          <p14:tracePt t="53461" x="2881313" y="5818188"/>
          <p14:tracePt t="53472" x="2881313" y="5834063"/>
          <p14:tracePt t="53477" x="2873375" y="5843588"/>
          <p14:tracePt t="53489" x="2873375" y="5859463"/>
          <p14:tracePt t="53491" x="2873375" y="5867400"/>
          <p14:tracePt t="53501" x="2873375" y="5875338"/>
          <p14:tracePt t="53507" x="2873375" y="5884863"/>
          <p14:tracePt t="53517" x="2873375" y="5892800"/>
          <p14:tracePt t="53523" x="2873375" y="5900738"/>
          <p14:tracePt t="53538" x="2873375" y="5916613"/>
          <p14:tracePt t="53563" x="2873375" y="5926138"/>
          <p14:tracePt t="53573" x="2873375" y="5934075"/>
          <p14:tracePt t="53588" x="2873375" y="5942013"/>
          <p14:tracePt t="53593" x="2873375" y="5949950"/>
          <p14:tracePt t="53609" x="2873375" y="5957888"/>
          <p14:tracePt t="53621" x="2873375" y="5967413"/>
          <p14:tracePt t="53640" x="2873375" y="5975350"/>
          <p14:tracePt t="53656" x="2865438" y="5975350"/>
          <p14:tracePt t="53664" x="2865438" y="5983288"/>
          <p14:tracePt t="53679" x="2865438" y="5991225"/>
          <p14:tracePt t="55430" x="2865438" y="6008688"/>
          <p14:tracePt t="55436" x="2865438" y="6016625"/>
          <p14:tracePt t="55446" x="2865438" y="6032500"/>
          <p14:tracePt t="55450" x="2865438" y="6040438"/>
          <p14:tracePt t="55459" x="2865438" y="6065838"/>
          <p14:tracePt t="55463" x="2865438" y="6081713"/>
          <p14:tracePt t="55475" x="2865438" y="6099175"/>
          <p14:tracePt t="55479" x="2865438" y="6115050"/>
          <p14:tracePt t="55491" x="2865438" y="6140450"/>
          <p14:tracePt t="55495" x="2865438" y="6148388"/>
          <p14:tracePt t="55507" x="2865438" y="6164263"/>
          <p14:tracePt t="55515" x="2865438" y="6181725"/>
          <p14:tracePt t="55519" x="2865438" y="6197600"/>
          <p14:tracePt t="55529" x="2865438" y="6223000"/>
          <p14:tracePt t="55536" x="2865438" y="6238875"/>
          <p14:tracePt t="55545" x="2865438" y="6264275"/>
          <p14:tracePt t="55549" x="2865438" y="6280150"/>
          <p14:tracePt t="55559" x="2865438" y="6305550"/>
          <p14:tracePt t="55565" x="2865438" y="6329363"/>
          <p14:tracePt t="55575" x="2865438" y="6354763"/>
          <p14:tracePt t="55581" x="2873375" y="6370638"/>
          <p14:tracePt t="55592" x="2881313" y="6396038"/>
          <p14:tracePt t="55595" x="2881313" y="6411913"/>
          <p14:tracePt t="55606" x="2889250" y="6429375"/>
          <p14:tracePt t="55611" x="2889250" y="6445250"/>
          <p14:tracePt t="55622" x="2889250" y="6461125"/>
          <p14:tracePt t="55625" x="2898775" y="6478588"/>
          <p14:tracePt t="55635" x="2898775" y="6494463"/>
          <p14:tracePt t="55653" x="2898775" y="6511925"/>
          <p14:tracePt t="55661" x="2906713" y="6511925"/>
          <p14:tracePt t="55665" x="2906713" y="6519863"/>
          <p14:tracePt t="55677" x="2906713" y="6527800"/>
          <p14:tracePt t="55681" x="2914650" y="6535738"/>
          <p14:tracePt t="55691" x="2914650" y="6543675"/>
          <p14:tracePt t="55697" x="2914650" y="6553200"/>
          <p14:tracePt t="55708" x="2914650" y="6561138"/>
          <p14:tracePt t="55722" x="2914650" y="6577013"/>
          <p14:tracePt t="55727" x="2922588" y="6584950"/>
          <p14:tracePt t="55739" x="2922588" y="6602413"/>
          <p14:tracePt t="55747" x="2922588" y="6618288"/>
          <p14:tracePt t="55753" x="2922588" y="6635750"/>
          <p14:tracePt t="55762" x="2922588" y="6643688"/>
          <p14:tracePt t="55768" x="2922588" y="6659563"/>
          <p14:tracePt t="55777" x="2922588" y="6667500"/>
          <p14:tracePt t="55781" x="2930525" y="6692900"/>
          <p14:tracePt t="55792" x="2930525" y="6708775"/>
          <p14:tracePt t="55797" x="2930525" y="6726238"/>
          <p14:tracePt t="55808" x="2930525" y="6742113"/>
          <p14:tracePt t="55813" x="2930525" y="6750050"/>
          <p14:tracePt t="55825" x="2930525" y="6775450"/>
          <p14:tracePt t="55827" x="2940050" y="6791325"/>
          <p14:tracePt t="55838" x="2940050" y="6816725"/>
          <p14:tracePt t="55843" x="2947988" y="6832600"/>
          <p14:tracePt t="55852" x="2947988" y="6850063"/>
          <p14:tracePt t="56563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16A6-5ACB-4413-B64F-C13B276D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E86E-E0F9-4802-83F7-E08B8440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35000"/>
              </a:lnSpc>
            </a:pPr>
            <a:r>
              <a:rPr lang="en-GB" sz="3200" dirty="0">
                <a:hlinkClick r:id="rId4"/>
              </a:rPr>
              <a:t>Personal Tutoring Policy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/>
              <a:t>Information about </a:t>
            </a:r>
            <a:r>
              <a:rPr lang="en-GB" sz="3200" dirty="0">
                <a:hlinkClick r:id="rId5"/>
              </a:rPr>
              <a:t>Presto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/>
              <a:t>UTA Personal Tutoring </a:t>
            </a:r>
            <a:r>
              <a:rPr lang="en-GB" sz="3200" dirty="0">
                <a:hlinkClick r:id="rId6"/>
              </a:rPr>
              <a:t>Resources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7"/>
              </a:rPr>
              <a:t>Student Referral Guide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8"/>
              </a:rPr>
              <a:t>Student Code of Conduct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9"/>
              </a:rPr>
              <a:t>Staff Wellbeing</a:t>
            </a:r>
            <a:r>
              <a:rPr lang="en-GB" sz="3200" dirty="0"/>
              <a:t> Resources.</a:t>
            </a:r>
          </a:p>
          <a:p>
            <a:pPr>
              <a:lnSpc>
                <a:spcPct val="135000"/>
              </a:lnSpc>
            </a:pPr>
            <a:r>
              <a:rPr lang="en-GB" sz="3200" i="1" dirty="0"/>
              <a:t>Effective Personal Tutoring in Higher Education</a:t>
            </a:r>
            <a:r>
              <a:rPr lang="en-GB" sz="3200" dirty="0"/>
              <a:t> (</a:t>
            </a:r>
            <a:r>
              <a:rPr lang="en-GB" sz="3200" dirty="0" err="1"/>
              <a:t>Lochtie</a:t>
            </a:r>
            <a:r>
              <a:rPr lang="en-GB" sz="3200" dirty="0"/>
              <a:t> et al, 2018).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10"/>
              </a:rPr>
              <a:t>UK Advising and Tutoring Association</a:t>
            </a:r>
            <a:r>
              <a:rPr lang="en-GB" sz="3200" dirty="0"/>
              <a:t> (UKAT).</a:t>
            </a:r>
          </a:p>
        </p:txBody>
      </p:sp>
      <p:pic>
        <p:nvPicPr>
          <p:cNvPr id="5" name="Picture 4" descr="School supplies on a table">
            <a:extLst>
              <a:ext uri="{FF2B5EF4-FFF2-40B4-BE49-F238E27FC236}">
                <a16:creationId xmlns:a16="http://schemas.microsoft.com/office/drawing/2014/main" id="{00E7538C-1D5D-4A93-8803-2659F3F861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75" y="489541"/>
            <a:ext cx="4853225" cy="3235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7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8"/>
    </mc:Choice>
    <mc:Fallback xmlns="">
      <p:transition spd="slow" advTm="47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6218" x="2857500" y="6808788"/>
          <p14:tracePt t="36228" x="2824163" y="6783388"/>
          <p14:tracePt t="36234" x="2798763" y="6750050"/>
          <p14:tracePt t="36245" x="2782888" y="6734175"/>
          <p14:tracePt t="36249" x="2757488" y="6708775"/>
          <p14:tracePt t="36258" x="2741613" y="6684963"/>
          <p14:tracePt t="36269" x="2733675" y="6677025"/>
          <p14:tracePt t="36274" x="2724150" y="6651625"/>
          <p14:tracePt t="36286" x="2708275" y="6635750"/>
          <p14:tracePt t="36288" x="2700338" y="6610350"/>
          <p14:tracePt t="36300" x="2700338" y="6594475"/>
          <p14:tracePt t="36305" x="2690813" y="6569075"/>
          <p14:tracePt t="36313" x="2690813" y="6561138"/>
          <p14:tracePt t="36319" x="2690813" y="6535738"/>
          <p14:tracePt t="36328" x="2690813" y="6519863"/>
          <p14:tracePt t="36336" x="2690813" y="6494463"/>
          <p14:tracePt t="36345" x="2690813" y="6470650"/>
          <p14:tracePt t="36351" x="2690813" y="6429375"/>
          <p14:tracePt t="36360" x="2690813" y="6388100"/>
          <p14:tracePt t="36375" x="2700338" y="6288088"/>
          <p14:tracePt t="36386" x="2708275" y="6223000"/>
          <p14:tracePt t="36390" x="2708275" y="6173788"/>
          <p14:tracePt t="36401" x="2708275" y="6132513"/>
          <p14:tracePt t="36404" x="2708275" y="6081713"/>
          <p14:tracePt t="36414" x="2708275" y="6016625"/>
          <p14:tracePt t="36420" x="2708275" y="5967413"/>
          <p14:tracePt t="36429" x="2708275" y="5908675"/>
          <p14:tracePt t="36435" x="2708275" y="5875338"/>
          <p14:tracePt t="36445" x="2708275" y="5834063"/>
          <p14:tracePt t="36451" x="2700338" y="5792788"/>
          <p14:tracePt t="36461" x="2700338" y="5751513"/>
          <p14:tracePt t="36466" x="2690813" y="5710238"/>
          <p14:tracePt t="36474" x="2682875" y="5668963"/>
          <p14:tracePt t="36486" x="2674938" y="5645150"/>
          <p14:tracePt t="36490" x="2667000" y="5611813"/>
          <p14:tracePt t="36501" x="2667000" y="5595938"/>
          <p14:tracePt t="36506" x="2667000" y="5570538"/>
          <p14:tracePt t="36517" x="2659063" y="5545138"/>
          <p14:tracePt t="36520" x="2649538" y="5503863"/>
          <p14:tracePt t="36526" x="2641600" y="5446713"/>
          <p14:tracePt t="36532" x="2633663" y="5372100"/>
          <p14:tracePt t="36540" x="2633663" y="5281613"/>
          <p14:tracePt t="36546" x="2625725" y="5207000"/>
          <p14:tracePt t="36556" x="2625725" y="5141913"/>
          <p14:tracePt t="36560" x="2625725" y="5100638"/>
          <p14:tracePt t="36572" x="2625725" y="5075238"/>
          <p14:tracePt t="36576" x="2625725" y="5067300"/>
          <p14:tracePt t="36586" x="2625725" y="5041900"/>
          <p14:tracePt t="36592" x="2625725" y="5000625"/>
          <p14:tracePt t="36602" x="2625725" y="4968875"/>
          <p14:tracePt t="36606" x="2625725" y="4935538"/>
          <p14:tracePt t="36618" x="2625725" y="4918075"/>
          <p14:tracePt t="36622" x="2625725" y="4902200"/>
          <p14:tracePt t="36635" x="2625725" y="4894263"/>
          <p14:tracePt t="36637" x="2625725" y="4876800"/>
          <p14:tracePt t="36649" x="2625725" y="4868863"/>
          <p14:tracePt t="36653" x="2625725" y="4860925"/>
          <p14:tracePt t="36673" x="2625725" y="4845050"/>
          <p14:tracePt t="36687" x="2625725" y="4835525"/>
          <p14:tracePt t="36693" x="2625725" y="4827588"/>
          <p14:tracePt t="36707" x="2625725" y="4811713"/>
          <p14:tracePt t="36719" x="2625725" y="4803775"/>
          <p14:tracePt t="36722" x="2625725" y="4786313"/>
          <p14:tracePt t="36734" x="2625725" y="4752975"/>
          <p14:tracePt t="36739" x="2617788" y="4729163"/>
          <p14:tracePt t="36742" x="2617788" y="4695825"/>
          <p14:tracePt t="36750" x="2608263" y="4654550"/>
          <p14:tracePt t="36759" x="2608263" y="4613275"/>
          <p14:tracePt t="36765" x="2600325" y="4587875"/>
          <p14:tracePt t="36773" x="2600325" y="4572000"/>
          <p14:tracePt t="36781" x="2592388" y="4564063"/>
          <p14:tracePt t="36961" x="2584450" y="4564063"/>
          <p14:tracePt t="36991" x="2584450" y="4572000"/>
          <p14:tracePt t="36996" x="2576513" y="4572000"/>
          <p14:tracePt t="37022" x="2576513" y="4579938"/>
          <p14:tracePt t="37026" x="2559050" y="4579938"/>
          <p14:tracePt t="37040" x="2543175" y="4587875"/>
          <p14:tracePt t="37056" x="2535238" y="4587875"/>
          <p14:tracePt t="37067" x="2525713" y="4597400"/>
          <p14:tracePt t="37070" x="2517775" y="4597400"/>
          <p14:tracePt t="37080" x="2501900" y="4605338"/>
          <p14:tracePt t="37090" x="2493963" y="4605338"/>
          <p14:tracePt t="37098" x="2484438" y="4613275"/>
          <p14:tracePt t="37106" x="2476500" y="4613275"/>
          <p14:tracePt t="37111" x="2468563" y="4621213"/>
          <p14:tracePt t="37127" x="2460625" y="4621213"/>
          <p14:tracePt t="37137" x="2460625" y="4629150"/>
          <p14:tracePt t="37142" x="2452688" y="4629150"/>
          <p14:tracePt t="37156" x="2443163" y="4638675"/>
          <p14:tracePt t="37173" x="2435225" y="4638675"/>
          <p14:tracePt t="37194" x="2419350" y="4638675"/>
          <p14:tracePt t="37200" x="2411413" y="4638675"/>
          <p14:tracePt t="37207" x="2386013" y="4638675"/>
          <p14:tracePt t="37216" x="2378075" y="4646613"/>
          <p14:tracePt t="37223" x="2360613" y="4646613"/>
          <p14:tracePt t="37227" x="2352675" y="4646613"/>
          <p14:tracePt t="37238" x="2328863" y="4646613"/>
          <p14:tracePt t="37244" x="2319338" y="4654550"/>
          <p14:tracePt t="37254" x="2295525" y="4654550"/>
          <p14:tracePt t="37257" x="2287588" y="4662488"/>
          <p14:tracePt t="37267" x="2262188" y="4662488"/>
          <p14:tracePt t="37273" x="2246313" y="4670425"/>
          <p14:tracePt t="37282" x="2228850" y="4670425"/>
          <p14:tracePt t="37287" x="2205038" y="4670425"/>
          <p14:tracePt t="37299" x="2171700" y="4670425"/>
          <p14:tracePt t="37302" x="2154238" y="4670425"/>
          <p14:tracePt t="37313" x="2122488" y="4679950"/>
          <p14:tracePt t="37323" x="2105025" y="4687888"/>
          <p14:tracePt t="37332" x="2081213" y="4687888"/>
          <p14:tracePt t="37339" x="2047875" y="4687888"/>
          <p14:tracePt t="37343" x="2030413" y="4687888"/>
          <p14:tracePt t="37354" x="1998663" y="4687888"/>
          <p14:tracePt t="37359" x="1981200" y="4695825"/>
          <p14:tracePt t="37371" x="1947863" y="4695825"/>
          <p14:tracePt t="37373" x="1931988" y="4695825"/>
          <p14:tracePt t="37385" x="1898650" y="4695825"/>
          <p14:tracePt t="37389" x="1882775" y="4695825"/>
          <p14:tracePt t="37399" x="1857375" y="4695825"/>
          <p14:tracePt t="37404" x="1824038" y="4695825"/>
          <p14:tracePt t="37415" x="1800225" y="4695825"/>
          <p14:tracePt t="37419" x="1766888" y="4695825"/>
          <p14:tracePt t="37433" x="1741488" y="4695825"/>
          <p14:tracePt t="37439" x="1700213" y="4695825"/>
          <p14:tracePt t="37445" x="1676400" y="4695825"/>
          <p14:tracePt t="37456" x="1635125" y="4695825"/>
          <p14:tracePt t="37459" x="1601788" y="4695825"/>
          <p14:tracePt t="37470" x="1544638" y="4695825"/>
          <p14:tracePt t="37475" x="1519238" y="4695825"/>
          <p14:tracePt t="37487" x="1477963" y="4695825"/>
          <p14:tracePt t="37490" x="1452563" y="4695825"/>
          <p14:tracePt t="37504" x="1420813" y="4695825"/>
          <p14:tracePt t="37506" x="1395413" y="4695825"/>
          <p14:tracePt t="37517" x="1370013" y="4695825"/>
          <p14:tracePt t="37521" x="1346200" y="4695825"/>
          <p14:tracePt t="37532" x="1338263" y="4695825"/>
          <p14:tracePt t="37541" x="1320800" y="4695825"/>
          <p14:tracePt t="37546" x="1312863" y="4695825"/>
          <p14:tracePt t="37564" x="1304925" y="4695825"/>
          <p14:tracePt t="38151" x="1312863" y="4695825"/>
          <p14:tracePt t="38162" x="1354138" y="4695825"/>
          <p14:tracePt t="38166" x="1395413" y="4695825"/>
          <p14:tracePt t="38174" x="1444625" y="4695825"/>
          <p14:tracePt t="38185" x="1485900" y="4695825"/>
          <p14:tracePt t="38190" x="1535113" y="4695825"/>
          <p14:tracePt t="38202" x="1576388" y="4695825"/>
          <p14:tracePt t="38206" x="1617663" y="4703763"/>
          <p14:tracePt t="38217" x="1668463" y="4711700"/>
          <p14:tracePt t="38220" x="1709738" y="4721225"/>
          <p14:tracePt t="38230" x="1766888" y="4729163"/>
          <p14:tracePt t="38236" x="1808163" y="4737100"/>
          <p14:tracePt t="38248" x="1849438" y="4745038"/>
          <p14:tracePt t="38252" x="1898650" y="4752975"/>
          <p14:tracePt t="38260" x="1939925" y="4762500"/>
          <p14:tracePt t="38267" x="1981200" y="4770438"/>
          <p14:tracePt t="38276" x="2006600" y="4778375"/>
          <p14:tracePt t="38285" x="2039938" y="4786313"/>
          <p14:tracePt t="38292" x="2063750" y="4794250"/>
          <p14:tracePt t="38297" x="2071688" y="4803775"/>
          <p14:tracePt t="38306" x="2097088" y="4811713"/>
          <p14:tracePt t="38318" x="2105025" y="4819650"/>
          <p14:tracePt t="38322" x="2122488" y="4845050"/>
          <p14:tracePt t="38333" x="2146300" y="4860925"/>
          <p14:tracePt t="38337" x="2154238" y="4894263"/>
          <p14:tracePt t="38349" x="2187575" y="4943475"/>
          <p14:tracePt t="38354" x="2212975" y="4984750"/>
          <p14:tracePt t="38367" x="2254250" y="5116513"/>
          <p14:tracePt t="38377" x="2270125" y="5207000"/>
          <p14:tracePt t="38384" x="2287588" y="5297488"/>
          <p14:tracePt t="38394" x="2303463" y="5372100"/>
          <p14:tracePt t="38399" x="2319338" y="5454650"/>
          <p14:tracePt t="38408" x="2336800" y="5554663"/>
          <p14:tracePt t="38413" x="2360613" y="5645150"/>
          <p14:tracePt t="38422" x="2370138" y="5719763"/>
          <p14:tracePt t="38434" x="2386013" y="5802313"/>
          <p14:tracePt t="38438" x="2411413" y="5875338"/>
          <p14:tracePt t="38448" x="2435225" y="5957888"/>
          <p14:tracePt t="38453" x="2468563" y="6040438"/>
          <p14:tracePt t="38464" x="2501900" y="6115050"/>
          <p14:tracePt t="38470" x="2517775" y="6181725"/>
          <p14:tracePt t="38479" x="2543175" y="6230938"/>
          <p14:tracePt t="38485" x="2559050" y="6272213"/>
          <p14:tracePt t="38493" x="2566988" y="6296025"/>
          <p14:tracePt t="38500" x="2576513" y="6329363"/>
          <p14:tracePt t="38509" x="2592388" y="6354763"/>
          <p14:tracePt t="38515" x="2592388" y="6378575"/>
          <p14:tracePt t="38525" x="2592388" y="6396038"/>
          <p14:tracePt t="38530" x="2600325" y="6419850"/>
          <p14:tracePt t="38540" x="2608263" y="6461125"/>
          <p14:tracePt t="38551" x="2641600" y="6553200"/>
          <p14:tracePt t="38555" x="2674938" y="6643688"/>
          <p14:tracePt t="38565" x="2700338" y="6718300"/>
          <p14:tracePt t="38570" x="2724150" y="6808788"/>
          <p14:tracePt t="40355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c31e7cb-f906-4e92-ad67-57ebd9f936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5|12.6|7.2|7.3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5|6.9|4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.5|3.6|4.4|4.2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3|2.4|5.6|2.1|2.5|2.5|1.8"/>
</p:tagLst>
</file>

<file path=ppt/theme/theme1.xml><?xml version="1.0" encoding="utf-8"?>
<a:theme xmlns:a="http://schemas.openxmlformats.org/drawingml/2006/main" name="UT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A Powerpoint template.potx" id="{68DF94A2-00FC-4BE1-87EB-E6884AC38D65}" vid="{EB839C4E-B903-476B-AFAD-B9F0C65F58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 Powerpoint template</Template>
  <TotalTime>8751</TotalTime>
  <Words>450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UTA Powerpoint template</vt:lpstr>
      <vt:lpstr>Personal Tutoring  Five-Minute Explainer  Dr Eileen Pollard </vt:lpstr>
      <vt:lpstr>Personal Tutoring Policy and My Five Year Plan (My 5YP) </vt:lpstr>
      <vt:lpstr>PowerPoint Presentation</vt:lpstr>
      <vt:lpstr>PowerPoint Presentation</vt:lpstr>
      <vt:lpstr>Referral</vt:lpstr>
      <vt:lpstr>Overview of Resources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Session</dc:title>
  <dc:creator>Orlagh McCabe</dc:creator>
  <cp:lastModifiedBy>Eileen Pollard</cp:lastModifiedBy>
  <cp:revision>159</cp:revision>
  <cp:lastPrinted>2020-02-20T10:44:23Z</cp:lastPrinted>
  <dcterms:created xsi:type="dcterms:W3CDTF">2019-10-03T12:01:54Z</dcterms:created>
  <dcterms:modified xsi:type="dcterms:W3CDTF">2022-10-13T14:59:04Z</dcterms:modified>
</cp:coreProperties>
</file>