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sldIdLst>
    <p:sldId id="465" r:id="rId5"/>
    <p:sldId id="466" r:id="rId6"/>
  </p:sldIdLst>
  <p:sldSz cx="12192000" cy="68580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42150D-DD32-4150-B2DB-BBE2B6E44AE7}" v="10" dt="2021-11-11T15:51:09.7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ie Knowlson" userId="S::55135657@ad.mmu.ac.uk::fcd32be2-64ac-4c1b-81d7-5561e4493744" providerId="AD" clId="Web-{8A09CD33-5EF1-34D2-49FB-1F6FB7BE57CA}"/>
    <pc:docChg chg="modSld">
      <pc:chgData name="Charlie Knowlson" userId="S::55135657@ad.mmu.ac.uk::fcd32be2-64ac-4c1b-81d7-5561e4493744" providerId="AD" clId="Web-{8A09CD33-5EF1-34D2-49FB-1F6FB7BE57CA}" dt="2021-11-11T15:53:07.664" v="27"/>
      <pc:docMkLst>
        <pc:docMk/>
      </pc:docMkLst>
      <pc:sldChg chg="modNotes">
        <pc:chgData name="Charlie Knowlson" userId="S::55135657@ad.mmu.ac.uk::fcd32be2-64ac-4c1b-81d7-5561e4493744" providerId="AD" clId="Web-{8A09CD33-5EF1-34D2-49FB-1F6FB7BE57CA}" dt="2021-11-11T15:53:03.773" v="25"/>
        <pc:sldMkLst>
          <pc:docMk/>
          <pc:sldMk cId="4159297730" sldId="465"/>
        </pc:sldMkLst>
      </pc:sldChg>
      <pc:sldChg chg="modNotes">
        <pc:chgData name="Charlie Knowlson" userId="S::55135657@ad.mmu.ac.uk::fcd32be2-64ac-4c1b-81d7-5561e4493744" providerId="AD" clId="Web-{8A09CD33-5EF1-34D2-49FB-1F6FB7BE57CA}" dt="2021-11-11T15:53:07.664" v="27"/>
        <pc:sldMkLst>
          <pc:docMk/>
          <pc:sldMk cId="1445143179" sldId="46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D6928A-335A-401B-80E6-2D1887535685}" type="datetimeFigureOut">
              <a:rPr lang="en-GB"/>
              <a:t>11/11/2021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3088F-63E2-4CDB-B6EA-2B3FF030E5E0}" type="slidenum">
              <a:rPr lang="en-GB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363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Made by Charlie in case you have any Qs!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3088F-63E2-4CDB-B6EA-2B3FF030E5E0}" type="slidenum">
              <a:rPr lang="en-GB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871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Made by Charlie in case you have any Qs!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3088F-63E2-4CDB-B6EA-2B3FF030E5E0}" type="slidenum">
              <a:rPr lang="en-GB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829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"/>
          <p:cNvGrpSpPr>
            <a:grpSpLocks/>
          </p:cNvGrpSpPr>
          <p:nvPr userDrawn="1"/>
        </p:nvGrpSpPr>
        <p:grpSpPr bwMode="auto">
          <a:xfrm>
            <a:off x="0" y="0"/>
            <a:ext cx="12192000" cy="6867347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8F9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9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0" t="21336" r="4902" b="6169"/>
            <a:stretch/>
          </p:blipFill>
          <p:spPr bwMode="auto">
            <a:xfrm>
              <a:off x="149588" y="541069"/>
              <a:ext cx="11166481" cy="6179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5398" y="313395"/>
              <a:ext cx="2551988" cy="975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8"/>
            <p:cNvSpPr txBox="1">
              <a:spLocks noChangeArrowheads="1"/>
            </p:cNvSpPr>
            <p:nvPr/>
          </p:nvSpPr>
          <p:spPr bwMode="auto">
            <a:xfrm>
              <a:off x="79899" y="37719"/>
              <a:ext cx="254789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chemeClr val="bg1"/>
                  </a:solidFill>
                </a:rPr>
                <a:t>Learner Development</a:t>
              </a:r>
            </a:p>
            <a:p>
              <a:pPr eaLnBrk="1" hangingPunct="1"/>
              <a:r>
                <a:rPr lang="en-GB" altLang="en-US" b="1">
                  <a:solidFill>
                    <a:schemeClr val="bg1"/>
                  </a:solidFill>
                </a:rPr>
                <a:t>Student Services</a:t>
              </a:r>
            </a:p>
          </p:txBody>
        </p:sp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322541" y="2086253"/>
            <a:ext cx="4820574" cy="2216373"/>
          </a:xfrm>
        </p:spPr>
        <p:txBody>
          <a:bodyPr/>
          <a:lstStyle>
            <a:lvl1pPr algn="ctr">
              <a:defRPr sz="60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09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239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960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323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ACDD7-71AF-42C5-9610-0150F29F125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96034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7" name="Group 1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8F9AA6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0" y="6048614"/>
              <a:ext cx="12191997" cy="809386"/>
              <a:chOff x="2" y="1"/>
              <a:chExt cx="12191997" cy="809386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1" t="70290" r="813" b="842"/>
              <a:stretch>
                <a:fillRect/>
              </a:stretch>
            </p:blipFill>
            <p:spPr bwMode="auto">
              <a:xfrm>
                <a:off x="2" y="2"/>
                <a:ext cx="4477107" cy="809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4476752" y="-238"/>
                <a:ext cx="7715250" cy="809625"/>
              </a:xfrm>
              <a:prstGeom prst="rect">
                <a:avLst/>
              </a:prstGeom>
              <a:solidFill>
                <a:srgbClr val="8F9A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56808" y="74076"/>
                <a:ext cx="1729194" cy="661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TextBox 12"/>
              <p:cNvSpPr txBox="1">
                <a:spLocks noChangeArrowheads="1"/>
              </p:cNvSpPr>
              <p:nvPr/>
            </p:nvSpPr>
            <p:spPr bwMode="auto">
              <a:xfrm>
                <a:off x="206698" y="171426"/>
                <a:ext cx="1268420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GB" altLang="en-US" sz="1000"/>
                  <a:t>Learner Development</a:t>
                </a:r>
              </a:p>
              <a:p>
                <a:pPr algn="ctr" eaLnBrk="1" hangingPunct="1"/>
                <a:r>
                  <a:rPr lang="en-GB" altLang="en-US" sz="1000"/>
                  <a:t>Student Services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86607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22360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10332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oup 1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8F9AA6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0" y="6048614"/>
              <a:ext cx="12191997" cy="809386"/>
              <a:chOff x="2" y="1"/>
              <a:chExt cx="12191997" cy="809386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1" t="70290" r="813" b="842"/>
              <a:stretch>
                <a:fillRect/>
              </a:stretch>
            </p:blipFill>
            <p:spPr bwMode="auto">
              <a:xfrm>
                <a:off x="2" y="2"/>
                <a:ext cx="4477107" cy="809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4476752" y="-238"/>
                <a:ext cx="7715250" cy="809625"/>
              </a:xfrm>
              <a:prstGeom prst="rect">
                <a:avLst/>
              </a:prstGeom>
              <a:solidFill>
                <a:srgbClr val="8F9A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56808" y="74076"/>
                <a:ext cx="1729194" cy="661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TextBox 12"/>
              <p:cNvSpPr txBox="1">
                <a:spLocks noChangeArrowheads="1"/>
              </p:cNvSpPr>
              <p:nvPr/>
            </p:nvSpPr>
            <p:spPr bwMode="auto">
              <a:xfrm>
                <a:off x="206698" y="171426"/>
                <a:ext cx="1268420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GB" altLang="en-US" sz="1000"/>
                  <a:t>Learner Development</a:t>
                </a:r>
              </a:p>
              <a:p>
                <a:pPr algn="ctr" eaLnBrk="1" hangingPunct="1"/>
                <a:r>
                  <a:rPr lang="en-GB" altLang="en-US" sz="1000"/>
                  <a:t>Student Services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64324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8F9AA6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grpSp>
          <p:nvGrpSpPr>
            <p:cNvPr id="10" name="Group 8"/>
            <p:cNvGrpSpPr>
              <a:grpSpLocks/>
            </p:cNvGrpSpPr>
            <p:nvPr/>
          </p:nvGrpSpPr>
          <p:grpSpPr bwMode="auto">
            <a:xfrm>
              <a:off x="0" y="6048614"/>
              <a:ext cx="12191997" cy="809386"/>
              <a:chOff x="2" y="1"/>
              <a:chExt cx="12191997" cy="809386"/>
            </a:xfrm>
          </p:grpSpPr>
          <p:pic>
            <p:nvPicPr>
              <p:cNvPr id="11" name="Picture 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1" t="70290" r="813" b="842"/>
              <a:stretch>
                <a:fillRect/>
              </a:stretch>
            </p:blipFill>
            <p:spPr bwMode="auto">
              <a:xfrm>
                <a:off x="2" y="2"/>
                <a:ext cx="4477107" cy="809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4476752" y="-238"/>
                <a:ext cx="7715250" cy="809625"/>
              </a:xfrm>
              <a:prstGeom prst="rect">
                <a:avLst/>
              </a:prstGeom>
              <a:solidFill>
                <a:srgbClr val="8F9A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pic>
            <p:nvPicPr>
              <p:cNvPr id="13" name="Picture 1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56808" y="74076"/>
                <a:ext cx="1729194" cy="661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TextBox 12"/>
              <p:cNvSpPr txBox="1">
                <a:spLocks noChangeArrowheads="1"/>
              </p:cNvSpPr>
              <p:nvPr/>
            </p:nvSpPr>
            <p:spPr bwMode="auto">
              <a:xfrm>
                <a:off x="206698" y="171426"/>
                <a:ext cx="1268420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GB" altLang="en-US" sz="1000"/>
                  <a:t>Learner Development</a:t>
                </a:r>
              </a:p>
              <a:p>
                <a:pPr algn="ctr" eaLnBrk="1" hangingPunct="1"/>
                <a:r>
                  <a:rPr lang="en-GB" altLang="en-US" sz="1000"/>
                  <a:t>Student Services</a:t>
                </a: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990" y="156781"/>
            <a:ext cx="11717934" cy="106188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989" y="1442981"/>
            <a:ext cx="567209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157" y="1439806"/>
            <a:ext cx="577576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595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8F9AA6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grpSp>
          <p:nvGrpSpPr>
            <p:cNvPr id="12" name="Group 8"/>
            <p:cNvGrpSpPr>
              <a:grpSpLocks/>
            </p:cNvGrpSpPr>
            <p:nvPr/>
          </p:nvGrpSpPr>
          <p:grpSpPr bwMode="auto">
            <a:xfrm>
              <a:off x="0" y="6048614"/>
              <a:ext cx="12191997" cy="809386"/>
              <a:chOff x="2" y="1"/>
              <a:chExt cx="12191997" cy="809386"/>
            </a:xfrm>
          </p:grpSpPr>
          <p:pic>
            <p:nvPicPr>
              <p:cNvPr id="13" name="Picture 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1" t="70290" r="813" b="842"/>
              <a:stretch>
                <a:fillRect/>
              </a:stretch>
            </p:blipFill>
            <p:spPr bwMode="auto">
              <a:xfrm>
                <a:off x="2" y="2"/>
                <a:ext cx="4477107" cy="809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4476752" y="-238"/>
                <a:ext cx="7715250" cy="809625"/>
              </a:xfrm>
              <a:prstGeom prst="rect">
                <a:avLst/>
              </a:prstGeom>
              <a:solidFill>
                <a:srgbClr val="8F9A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pic>
            <p:nvPicPr>
              <p:cNvPr id="15" name="Picture 1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56808" y="74076"/>
                <a:ext cx="1729194" cy="661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TextBox 12"/>
              <p:cNvSpPr txBox="1">
                <a:spLocks noChangeArrowheads="1"/>
              </p:cNvSpPr>
              <p:nvPr/>
            </p:nvSpPr>
            <p:spPr bwMode="auto">
              <a:xfrm>
                <a:off x="206698" y="171426"/>
                <a:ext cx="1268420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GB" altLang="en-US" sz="1000"/>
                  <a:t>Learner Development</a:t>
                </a:r>
              </a:p>
              <a:p>
                <a:pPr algn="ctr" eaLnBrk="1" hangingPunct="1"/>
                <a:r>
                  <a:rPr lang="en-GB" altLang="en-US" sz="1000"/>
                  <a:t>Student Services</a:t>
                </a: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696" y="145206"/>
            <a:ext cx="1177930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696" y="1461244"/>
            <a:ext cx="576772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6696" y="2285156"/>
            <a:ext cx="576772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49050" y="1461244"/>
            <a:ext cx="58369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49050" y="2285156"/>
            <a:ext cx="583695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487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8F9AA6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0" y="6048614"/>
              <a:ext cx="12191997" cy="809386"/>
              <a:chOff x="2" y="1"/>
              <a:chExt cx="12191997" cy="809386"/>
            </a:xfrm>
          </p:grpSpPr>
          <p:pic>
            <p:nvPicPr>
              <p:cNvPr id="9" name="Picture 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1" t="70290" r="813" b="842"/>
              <a:stretch>
                <a:fillRect/>
              </a:stretch>
            </p:blipFill>
            <p:spPr bwMode="auto">
              <a:xfrm>
                <a:off x="2" y="2"/>
                <a:ext cx="4477107" cy="809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476752" y="-238"/>
                <a:ext cx="7715250" cy="809625"/>
              </a:xfrm>
              <a:prstGeom prst="rect">
                <a:avLst/>
              </a:prstGeom>
              <a:solidFill>
                <a:srgbClr val="8F9A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pic>
            <p:nvPicPr>
              <p:cNvPr id="11" name="Picture 1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56808" y="74076"/>
                <a:ext cx="1729194" cy="661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TextBox 12"/>
              <p:cNvSpPr txBox="1">
                <a:spLocks noChangeArrowheads="1"/>
              </p:cNvSpPr>
              <p:nvPr/>
            </p:nvSpPr>
            <p:spPr bwMode="auto">
              <a:xfrm>
                <a:off x="206698" y="171426"/>
                <a:ext cx="1268420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GB" altLang="en-US" sz="1000"/>
                  <a:t>Learner Development</a:t>
                </a:r>
              </a:p>
              <a:p>
                <a:pPr algn="ctr" eaLnBrk="1" hangingPunct="1"/>
                <a:r>
                  <a:rPr lang="en-GB" altLang="en-US" sz="1000"/>
                  <a:t>Student Services</a:t>
                </a: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4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8F9AA6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0" y="6048614"/>
              <a:ext cx="12191997" cy="809386"/>
              <a:chOff x="2" y="1"/>
              <a:chExt cx="12191997" cy="809386"/>
            </a:xfrm>
          </p:grpSpPr>
          <p:pic>
            <p:nvPicPr>
              <p:cNvPr id="8" name="Picture 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1" t="70290" r="813" b="842"/>
              <a:stretch>
                <a:fillRect/>
              </a:stretch>
            </p:blipFill>
            <p:spPr bwMode="auto">
              <a:xfrm>
                <a:off x="2" y="2"/>
                <a:ext cx="4477107" cy="809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Rectangle 8"/>
              <p:cNvSpPr/>
              <p:nvPr/>
            </p:nvSpPr>
            <p:spPr>
              <a:xfrm>
                <a:off x="4476752" y="-238"/>
                <a:ext cx="7715250" cy="809625"/>
              </a:xfrm>
              <a:prstGeom prst="rect">
                <a:avLst/>
              </a:prstGeom>
              <a:solidFill>
                <a:srgbClr val="8F9A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pic>
            <p:nvPicPr>
              <p:cNvPr id="10" name="Picture 1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56808" y="74076"/>
                <a:ext cx="1729194" cy="661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TextBox 12"/>
              <p:cNvSpPr txBox="1">
                <a:spLocks noChangeArrowheads="1"/>
              </p:cNvSpPr>
              <p:nvPr/>
            </p:nvSpPr>
            <p:spPr bwMode="auto">
              <a:xfrm>
                <a:off x="206698" y="171426"/>
                <a:ext cx="1268420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GB" altLang="en-US" sz="1000"/>
                  <a:t>Learner Development</a:t>
                </a:r>
              </a:p>
              <a:p>
                <a:pPr algn="ctr" eaLnBrk="1" hangingPunct="1"/>
                <a:r>
                  <a:rPr lang="en-GB" altLang="en-US" sz="1000"/>
                  <a:t>Student Services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04236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8F9AA6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grpSp>
          <p:nvGrpSpPr>
            <p:cNvPr id="14" name="Group 1"/>
            <p:cNvGrpSpPr>
              <a:grpSpLocks/>
            </p:cNvGrpSpPr>
            <p:nvPr/>
          </p:nvGrpSpPr>
          <p:grpSpPr bwMode="auto">
            <a:xfrm>
              <a:off x="0" y="0"/>
              <a:ext cx="969333" cy="6858000"/>
              <a:chOff x="0" y="0"/>
              <a:chExt cx="969333" cy="6858000"/>
            </a:xfrm>
          </p:grpSpPr>
          <p:pic>
            <p:nvPicPr>
              <p:cNvPr id="15" name="Picture 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8" t="4401" r="68735" b="713"/>
              <a:stretch>
                <a:fillRect/>
              </a:stretch>
            </p:blipFill>
            <p:spPr bwMode="auto">
              <a:xfrm>
                <a:off x="0" y="4743355"/>
                <a:ext cx="969332" cy="21146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0" y="0"/>
                <a:ext cx="969963" cy="4743450"/>
              </a:xfrm>
              <a:prstGeom prst="rect">
                <a:avLst/>
              </a:prstGeom>
              <a:solidFill>
                <a:srgbClr val="8F9A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pic>
            <p:nvPicPr>
              <p:cNvPr id="17" name="Picture 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976" y="123822"/>
                <a:ext cx="823380" cy="3148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124494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8F9AA6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5" name="Picture 6" descr="MMU New logo 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619" y="1209188"/>
            <a:ext cx="3878570" cy="4465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4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3990" y="156781"/>
            <a:ext cx="11717934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3990" y="1663775"/>
            <a:ext cx="11717934" cy="430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2961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ymouth.ac.uk/uploads/production/document/path/1/1710/Critical_Thinking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ymouth.ac.uk/uploads/production/document/path/1/1710/Critical_Thinking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escriptive…">
            <a:extLst>
              <a:ext uri="{FF2B5EF4-FFF2-40B4-BE49-F238E27FC236}">
                <a16:creationId xmlns:a16="http://schemas.microsoft.com/office/drawing/2014/main" id="{C7F75892-7AB8-4DA5-908B-7BAB8B5AFC92}"/>
              </a:ext>
            </a:extLst>
          </p:cNvPr>
          <p:cNvSpPr txBox="1"/>
          <p:nvPr/>
        </p:nvSpPr>
        <p:spPr>
          <a:xfrm>
            <a:off x="238334" y="4843816"/>
            <a:ext cx="2541005" cy="559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35719" tIns="35719" rIns="35719" bIns="35719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100" b="0">
                <a:latin typeface="Futura Bold"/>
                <a:ea typeface="Futura Bold"/>
                <a:cs typeface="Futura Bold"/>
                <a:sym typeface="Futura Bold"/>
              </a:defRPr>
            </a:pPr>
            <a:r>
              <a:rPr kumimoji="0" sz="32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Off val="-13575"/>
                  </a:srgbClr>
                </a:solidFill>
                <a:effectLst/>
                <a:uLnTx/>
                <a:uFillTx/>
                <a:latin typeface="Futura Bold"/>
                <a:sym typeface="Futura Bold"/>
              </a:rPr>
              <a:t>Descriptive</a:t>
            </a:r>
          </a:p>
        </p:txBody>
      </p:sp>
      <p:sp>
        <p:nvSpPr>
          <p:cNvPr id="5" name="Descriptive…">
            <a:extLst>
              <a:ext uri="{FF2B5EF4-FFF2-40B4-BE49-F238E27FC236}">
                <a16:creationId xmlns:a16="http://schemas.microsoft.com/office/drawing/2014/main" id="{876C7B24-CCB8-42A1-8D92-CD92DE06CAF7}"/>
              </a:ext>
            </a:extLst>
          </p:cNvPr>
          <p:cNvSpPr txBox="1"/>
          <p:nvPr/>
        </p:nvSpPr>
        <p:spPr>
          <a:xfrm>
            <a:off x="4769095" y="4888789"/>
            <a:ext cx="2215349" cy="559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35719" tIns="35719" rIns="35719" bIns="35719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100" b="0">
                <a:latin typeface="Futura Bold"/>
                <a:ea typeface="Futura Bold"/>
                <a:cs typeface="Futura Bold"/>
                <a:sym typeface="Futura Bold"/>
              </a:defRPr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Futura Bold"/>
                <a:sym typeface="Futura Bold"/>
              </a:rPr>
              <a:t>Analytical</a:t>
            </a:r>
            <a:endParaRPr kumimoji="0" sz="32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Futura Bold"/>
              <a:sym typeface="Futura Bold"/>
            </a:endParaRPr>
          </a:p>
        </p:txBody>
      </p:sp>
      <p:sp>
        <p:nvSpPr>
          <p:cNvPr id="6" name="Descriptive…">
            <a:extLst>
              <a:ext uri="{FF2B5EF4-FFF2-40B4-BE49-F238E27FC236}">
                <a16:creationId xmlns:a16="http://schemas.microsoft.com/office/drawing/2014/main" id="{114409DB-AEB9-4430-9F0C-3FD2B9E9EE18}"/>
              </a:ext>
            </a:extLst>
          </p:cNvPr>
          <p:cNvSpPr txBox="1"/>
          <p:nvPr/>
        </p:nvSpPr>
        <p:spPr>
          <a:xfrm>
            <a:off x="8972826" y="4866767"/>
            <a:ext cx="2215350" cy="559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35719" tIns="35719" rIns="35719" bIns="35719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100" b="0">
                <a:latin typeface="Futura Bold"/>
                <a:ea typeface="Futura Bold"/>
                <a:cs typeface="Futura Bold"/>
                <a:sym typeface="Futura Bold"/>
              </a:defRPr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FFC000">
                    <a:hueOff val="-1081314"/>
                    <a:satOff val="4338"/>
                    <a:lumOff val="-8931"/>
                  </a:srgbClr>
                </a:solidFill>
                <a:effectLst/>
                <a:uLnTx/>
                <a:uFillTx/>
                <a:latin typeface="Futura Bold"/>
                <a:sym typeface="Futura Bold"/>
              </a:rPr>
              <a:t>Evaluative</a:t>
            </a:r>
            <a:endParaRPr kumimoji="0" sz="3200" b="1" i="0" u="none" strike="noStrike" kern="1200" cap="none" spc="0" normalizeH="0" baseline="0" noProof="0">
              <a:ln>
                <a:noFill/>
              </a:ln>
              <a:solidFill>
                <a:srgbClr val="FFC000">
                  <a:hueOff val="-1081314"/>
                  <a:satOff val="4338"/>
                  <a:lumOff val="-8931"/>
                </a:srgbClr>
              </a:solidFill>
              <a:effectLst/>
              <a:uLnTx/>
              <a:uFillTx/>
              <a:latin typeface="Futura Bold"/>
              <a:sym typeface="Futura Bold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10322AFB-F387-4082-9266-2D0A035E4E6E}"/>
              </a:ext>
            </a:extLst>
          </p:cNvPr>
          <p:cNvSpPr/>
          <p:nvPr/>
        </p:nvSpPr>
        <p:spPr>
          <a:xfrm>
            <a:off x="2883512" y="5093441"/>
            <a:ext cx="1630616" cy="30942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88D97FF-7FDB-40B7-A90A-4B9873F1F7A1}"/>
              </a:ext>
            </a:extLst>
          </p:cNvPr>
          <p:cNvGrpSpPr/>
          <p:nvPr/>
        </p:nvGrpSpPr>
        <p:grpSpPr>
          <a:xfrm>
            <a:off x="411955" y="1351634"/>
            <a:ext cx="3160402" cy="3277690"/>
            <a:chOff x="411955" y="1351634"/>
            <a:chExt cx="3160402" cy="327769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438785C-776A-43A5-BEEF-3423C78F57BE}"/>
                </a:ext>
              </a:extLst>
            </p:cNvPr>
            <p:cNvSpPr/>
            <p:nvPr/>
          </p:nvSpPr>
          <p:spPr>
            <a:xfrm>
              <a:off x="411955" y="1372150"/>
              <a:ext cx="3160402" cy="32571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35D2CAD-CFA9-4DD4-9731-8ED977615B8E}"/>
                </a:ext>
              </a:extLst>
            </p:cNvPr>
            <p:cNvSpPr txBox="1"/>
            <p:nvPr/>
          </p:nvSpPr>
          <p:spPr>
            <a:xfrm>
              <a:off x="540060" y="1351634"/>
              <a:ext cx="2807221" cy="3257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Low Criticality: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What?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Where?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Who?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When?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2103E05-0C67-4C6F-9054-6A1116FFD930}"/>
              </a:ext>
            </a:extLst>
          </p:cNvPr>
          <p:cNvGrpSpPr/>
          <p:nvPr/>
        </p:nvGrpSpPr>
        <p:grpSpPr>
          <a:xfrm>
            <a:off x="4487123" y="1372150"/>
            <a:ext cx="3160402" cy="3257174"/>
            <a:chOff x="4487123" y="1372150"/>
            <a:chExt cx="3160402" cy="325717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FD8DCF3-FAE8-4146-8AF6-947C5632DB6C}"/>
                </a:ext>
              </a:extLst>
            </p:cNvPr>
            <p:cNvSpPr/>
            <p:nvPr/>
          </p:nvSpPr>
          <p:spPr>
            <a:xfrm>
              <a:off x="4487123" y="1372150"/>
              <a:ext cx="3160402" cy="32571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0CE1A60-E441-40FF-8817-09014A9EA4B5}"/>
                </a:ext>
              </a:extLst>
            </p:cNvPr>
            <p:cNvSpPr txBox="1"/>
            <p:nvPr/>
          </p:nvSpPr>
          <p:spPr>
            <a:xfrm>
              <a:off x="4555608" y="1372150"/>
              <a:ext cx="2904194" cy="2610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More Criticality: </a:t>
              </a:r>
              <a:r>
                <a: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Why?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How?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What if?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6A54F29-3E59-411B-98EA-2B639AE8E972}"/>
              </a:ext>
            </a:extLst>
          </p:cNvPr>
          <p:cNvGrpSpPr/>
          <p:nvPr/>
        </p:nvGrpSpPr>
        <p:grpSpPr>
          <a:xfrm>
            <a:off x="8619643" y="1351634"/>
            <a:ext cx="3160402" cy="3277690"/>
            <a:chOff x="8619643" y="1351634"/>
            <a:chExt cx="3160402" cy="327769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4F7C09F-FF33-4ADB-8A4F-0492941DDC67}"/>
                </a:ext>
              </a:extLst>
            </p:cNvPr>
            <p:cNvSpPr/>
            <p:nvPr/>
          </p:nvSpPr>
          <p:spPr>
            <a:xfrm>
              <a:off x="8619643" y="1372150"/>
              <a:ext cx="3160402" cy="32571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B8B9D0A-7A69-4460-AF3E-EA5A8A4BFC83}"/>
                </a:ext>
              </a:extLst>
            </p:cNvPr>
            <p:cNvSpPr txBox="1"/>
            <p:nvPr/>
          </p:nvSpPr>
          <p:spPr>
            <a:xfrm>
              <a:off x="8796233" y="1351634"/>
              <a:ext cx="2807221" cy="2610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High Criticality: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So what?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What next?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C3895D1E-B3EE-4565-946A-29AF5AC73ECB}"/>
              </a:ext>
            </a:extLst>
          </p:cNvPr>
          <p:cNvSpPr/>
          <p:nvPr/>
        </p:nvSpPr>
        <p:spPr>
          <a:xfrm>
            <a:off x="7239411" y="5114080"/>
            <a:ext cx="1630616" cy="30942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57BA87D9-A1AF-41A1-A326-B3386B95A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90" y="156781"/>
            <a:ext cx="11717934" cy="1093285"/>
          </a:xfrm>
        </p:spPr>
        <p:txBody>
          <a:bodyPr/>
          <a:lstStyle/>
          <a:p>
            <a:r>
              <a:rPr lang="en-GB"/>
              <a:t>Critical Questioning: Linear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716F5FA-005C-42F1-80E4-728A8AA2B9AA}"/>
              </a:ext>
            </a:extLst>
          </p:cNvPr>
          <p:cNvSpPr txBox="1"/>
          <p:nvPr/>
        </p:nvSpPr>
        <p:spPr>
          <a:xfrm>
            <a:off x="5494520" y="6146533"/>
            <a:ext cx="39305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Adapted from </a:t>
            </a:r>
            <a:r>
              <a:rPr kumimoji="0" lang="en-GB" sz="24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Hilsdon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, 2010</a:t>
            </a: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929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dvAuto="0"/>
      <p:bldP spid="5" grpId="0" animBg="1" advAuto="0"/>
      <p:bldP spid="6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escriptive…">
            <a:extLst>
              <a:ext uri="{FF2B5EF4-FFF2-40B4-BE49-F238E27FC236}">
                <a16:creationId xmlns:a16="http://schemas.microsoft.com/office/drawing/2014/main" id="{C7F75892-7AB8-4DA5-908B-7BAB8B5AFC92}"/>
              </a:ext>
            </a:extLst>
          </p:cNvPr>
          <p:cNvSpPr txBox="1"/>
          <p:nvPr/>
        </p:nvSpPr>
        <p:spPr>
          <a:xfrm>
            <a:off x="2102127" y="1168909"/>
            <a:ext cx="2541005" cy="559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35719" tIns="35719" rIns="35719" bIns="35719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100" b="0">
                <a:latin typeface="Futura Bold"/>
                <a:ea typeface="Futura Bold"/>
                <a:cs typeface="Futura Bold"/>
                <a:sym typeface="Futura Bold"/>
              </a:defRPr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Futura Bold"/>
                <a:sym typeface="Futura Bold"/>
              </a:rPr>
              <a:t>Descriptive</a:t>
            </a:r>
          </a:p>
        </p:txBody>
      </p:sp>
      <p:sp>
        <p:nvSpPr>
          <p:cNvPr id="5" name="Descriptive…">
            <a:extLst>
              <a:ext uri="{FF2B5EF4-FFF2-40B4-BE49-F238E27FC236}">
                <a16:creationId xmlns:a16="http://schemas.microsoft.com/office/drawing/2014/main" id="{876C7B24-CCB8-42A1-8D92-CD92DE06CAF7}"/>
              </a:ext>
            </a:extLst>
          </p:cNvPr>
          <p:cNvSpPr txBox="1"/>
          <p:nvPr/>
        </p:nvSpPr>
        <p:spPr>
          <a:xfrm>
            <a:off x="9607068" y="2420452"/>
            <a:ext cx="2356963" cy="559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35719" tIns="35719" rIns="35719" bIns="35719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100" b="0">
                <a:latin typeface="Futura Bold"/>
                <a:ea typeface="Futura Bold"/>
                <a:cs typeface="Futura Bold"/>
                <a:sym typeface="Futura Bold"/>
              </a:defRPr>
            </a:pP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Futura Bold"/>
                <a:sym typeface="Futura Bold"/>
              </a:rPr>
              <a:t>Analytical</a:t>
            </a:r>
            <a:endParaRPr kumimoji="0" sz="36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Futura Bold"/>
              <a:sym typeface="Futura Bold"/>
            </a:endParaRPr>
          </a:p>
        </p:txBody>
      </p:sp>
      <p:sp>
        <p:nvSpPr>
          <p:cNvPr id="6" name="Descriptive…">
            <a:extLst>
              <a:ext uri="{FF2B5EF4-FFF2-40B4-BE49-F238E27FC236}">
                <a16:creationId xmlns:a16="http://schemas.microsoft.com/office/drawing/2014/main" id="{114409DB-AEB9-4430-9F0C-3FD2B9E9EE18}"/>
              </a:ext>
            </a:extLst>
          </p:cNvPr>
          <p:cNvSpPr txBox="1"/>
          <p:nvPr/>
        </p:nvSpPr>
        <p:spPr>
          <a:xfrm>
            <a:off x="1893648" y="5875781"/>
            <a:ext cx="2567293" cy="559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35719" tIns="35719" rIns="35719" bIns="35719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100" b="0">
                <a:latin typeface="Futura Bold"/>
                <a:ea typeface="Futura Bold"/>
                <a:cs typeface="Futura Bold"/>
                <a:sym typeface="Futura Bold"/>
              </a:defRPr>
            </a:pP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srgbClr val="FFC000">
                    <a:hueOff val="-1081314"/>
                    <a:satOff val="4338"/>
                    <a:lumOff val="-8931"/>
                  </a:srgbClr>
                </a:solidFill>
                <a:effectLst/>
                <a:uLnTx/>
                <a:uFillTx/>
                <a:latin typeface="Futura Bold"/>
                <a:sym typeface="Futura Bold"/>
              </a:rPr>
              <a:t>Evaluative</a:t>
            </a:r>
            <a:endParaRPr kumimoji="0" sz="3600" b="1" i="0" u="none" strike="noStrike" kern="1200" cap="none" spc="0" normalizeH="0" baseline="0" noProof="0">
              <a:ln>
                <a:noFill/>
              </a:ln>
              <a:solidFill>
                <a:srgbClr val="FFC000">
                  <a:hueOff val="-1081314"/>
                  <a:satOff val="4338"/>
                  <a:lumOff val="-8931"/>
                </a:srgbClr>
              </a:solidFill>
              <a:effectLst/>
              <a:uLnTx/>
              <a:uFillTx/>
              <a:latin typeface="Futura Bold"/>
              <a:sym typeface="Futura Bold"/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57BA87D9-A1AF-41A1-A326-B3386B95AD4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41154" y="34042"/>
            <a:ext cx="6725314" cy="687387"/>
          </a:xfrm>
        </p:spPr>
        <p:txBody>
          <a:bodyPr/>
          <a:lstStyle/>
          <a:p>
            <a:r>
              <a:rPr lang="en-GB"/>
              <a:t>Critical Questioning: Cycle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716F5FA-005C-42F1-80E4-728A8AA2B9AA}"/>
              </a:ext>
            </a:extLst>
          </p:cNvPr>
          <p:cNvSpPr txBox="1"/>
          <p:nvPr/>
        </p:nvSpPr>
        <p:spPr>
          <a:xfrm>
            <a:off x="8406790" y="79873"/>
            <a:ext cx="39305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Adapted from </a:t>
            </a:r>
            <a:r>
              <a:rPr kumimoji="0" lang="en-GB" sz="24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Hilsdon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, 2010</a:t>
            </a: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853DEC4-6FA8-448B-8791-6B971A25DA09}"/>
              </a:ext>
            </a:extLst>
          </p:cNvPr>
          <p:cNvSpPr/>
          <p:nvPr/>
        </p:nvSpPr>
        <p:spPr>
          <a:xfrm>
            <a:off x="4572651" y="3685502"/>
            <a:ext cx="3046698" cy="55905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Topic / Idea / Text</a:t>
            </a:r>
          </a:p>
        </p:txBody>
      </p:sp>
      <p:sp>
        <p:nvSpPr>
          <p:cNvPr id="3" name="Arrow: Circular 2">
            <a:extLst>
              <a:ext uri="{FF2B5EF4-FFF2-40B4-BE49-F238E27FC236}">
                <a16:creationId xmlns:a16="http://schemas.microsoft.com/office/drawing/2014/main" id="{8D52E9C8-7815-49D4-AF3A-17645E0C7B63}"/>
              </a:ext>
            </a:extLst>
          </p:cNvPr>
          <p:cNvSpPr/>
          <p:nvPr/>
        </p:nvSpPr>
        <p:spPr>
          <a:xfrm rot="10966873">
            <a:off x="2246506" y="2016724"/>
            <a:ext cx="2012544" cy="2044663"/>
          </a:xfrm>
          <a:custGeom>
            <a:avLst/>
            <a:gdLst>
              <a:gd name="connsiteX0" fmla="*/ 827311 w 2067745"/>
              <a:gd name="connsiteY0" fmla="*/ 220407 h 3557271"/>
              <a:gd name="connsiteX1" fmla="*/ 1879946 w 2067745"/>
              <a:gd name="connsiteY1" fmla="*/ 1486840 h 3557271"/>
              <a:gd name="connsiteX2" fmla="*/ 2053463 w 2067745"/>
              <a:gd name="connsiteY2" fmla="*/ 1481501 h 3557271"/>
              <a:gd name="connsiteX3" fmla="*/ 1809181 w 2067745"/>
              <a:gd name="connsiteY3" fmla="*/ 1754780 h 3557271"/>
              <a:gd name="connsiteX4" fmla="*/ 1536771 w 2067745"/>
              <a:gd name="connsiteY4" fmla="*/ 1497399 h 3557271"/>
              <a:gd name="connsiteX5" fmla="*/ 1710368 w 2067745"/>
              <a:gd name="connsiteY5" fmla="*/ 1492058 h 3557271"/>
              <a:gd name="connsiteX6" fmla="*/ 850462 w 2067745"/>
              <a:gd name="connsiteY6" fmla="*/ 395044 h 3557271"/>
              <a:gd name="connsiteX7" fmla="*/ 827311 w 2067745"/>
              <a:gd name="connsiteY7" fmla="*/ 220407 h 3557271"/>
              <a:gd name="connsiteX0" fmla="*/ 0 w 1861775"/>
              <a:gd name="connsiteY0" fmla="*/ 32718 h 1933845"/>
              <a:gd name="connsiteX1" fmla="*/ 1688258 w 1861775"/>
              <a:gd name="connsiteY1" fmla="*/ 1665905 h 1933845"/>
              <a:gd name="connsiteX2" fmla="*/ 1861775 w 1861775"/>
              <a:gd name="connsiteY2" fmla="*/ 1660566 h 1933845"/>
              <a:gd name="connsiteX3" fmla="*/ 1617493 w 1861775"/>
              <a:gd name="connsiteY3" fmla="*/ 1933845 h 1933845"/>
              <a:gd name="connsiteX4" fmla="*/ 1345083 w 1861775"/>
              <a:gd name="connsiteY4" fmla="*/ 1676464 h 1933845"/>
              <a:gd name="connsiteX5" fmla="*/ 1518680 w 1861775"/>
              <a:gd name="connsiteY5" fmla="*/ 1671123 h 1933845"/>
              <a:gd name="connsiteX6" fmla="*/ 658774 w 1861775"/>
              <a:gd name="connsiteY6" fmla="*/ 574109 h 1933845"/>
              <a:gd name="connsiteX7" fmla="*/ 0 w 1861775"/>
              <a:gd name="connsiteY7" fmla="*/ 32718 h 1933845"/>
              <a:gd name="connsiteX0" fmla="*/ 0 w 1861775"/>
              <a:gd name="connsiteY0" fmla="*/ 32718 h 1933845"/>
              <a:gd name="connsiteX1" fmla="*/ 1688258 w 1861775"/>
              <a:gd name="connsiteY1" fmla="*/ 1665905 h 1933845"/>
              <a:gd name="connsiteX2" fmla="*/ 1861775 w 1861775"/>
              <a:gd name="connsiteY2" fmla="*/ 1660566 h 1933845"/>
              <a:gd name="connsiteX3" fmla="*/ 1617493 w 1861775"/>
              <a:gd name="connsiteY3" fmla="*/ 1933845 h 1933845"/>
              <a:gd name="connsiteX4" fmla="*/ 1345083 w 1861775"/>
              <a:gd name="connsiteY4" fmla="*/ 1676464 h 1933845"/>
              <a:gd name="connsiteX5" fmla="*/ 1518680 w 1861775"/>
              <a:gd name="connsiteY5" fmla="*/ 1671123 h 1933845"/>
              <a:gd name="connsiteX6" fmla="*/ 29892 w 1861775"/>
              <a:gd name="connsiteY6" fmla="*/ 273111 h 1933845"/>
              <a:gd name="connsiteX7" fmla="*/ 0 w 1861775"/>
              <a:gd name="connsiteY7" fmla="*/ 32718 h 1933845"/>
              <a:gd name="connsiteX0" fmla="*/ 0 w 1845199"/>
              <a:gd name="connsiteY0" fmla="*/ 34296 h 1881749"/>
              <a:gd name="connsiteX1" fmla="*/ 1671682 w 1845199"/>
              <a:gd name="connsiteY1" fmla="*/ 1613809 h 1881749"/>
              <a:gd name="connsiteX2" fmla="*/ 1845199 w 1845199"/>
              <a:gd name="connsiteY2" fmla="*/ 1608470 h 1881749"/>
              <a:gd name="connsiteX3" fmla="*/ 1600917 w 1845199"/>
              <a:gd name="connsiteY3" fmla="*/ 1881749 h 1881749"/>
              <a:gd name="connsiteX4" fmla="*/ 1328507 w 1845199"/>
              <a:gd name="connsiteY4" fmla="*/ 1624368 h 1881749"/>
              <a:gd name="connsiteX5" fmla="*/ 1502104 w 1845199"/>
              <a:gd name="connsiteY5" fmla="*/ 1619027 h 1881749"/>
              <a:gd name="connsiteX6" fmla="*/ 13316 w 1845199"/>
              <a:gd name="connsiteY6" fmla="*/ 221015 h 1881749"/>
              <a:gd name="connsiteX7" fmla="*/ 0 w 1845199"/>
              <a:gd name="connsiteY7" fmla="*/ 34296 h 1881749"/>
              <a:gd name="connsiteX0" fmla="*/ 0 w 1845199"/>
              <a:gd name="connsiteY0" fmla="*/ 36532 h 1883985"/>
              <a:gd name="connsiteX1" fmla="*/ 1671682 w 1845199"/>
              <a:gd name="connsiteY1" fmla="*/ 1616045 h 1883985"/>
              <a:gd name="connsiteX2" fmla="*/ 1845199 w 1845199"/>
              <a:gd name="connsiteY2" fmla="*/ 1610706 h 1883985"/>
              <a:gd name="connsiteX3" fmla="*/ 1600917 w 1845199"/>
              <a:gd name="connsiteY3" fmla="*/ 1883985 h 1883985"/>
              <a:gd name="connsiteX4" fmla="*/ 1328507 w 1845199"/>
              <a:gd name="connsiteY4" fmla="*/ 1626604 h 1883985"/>
              <a:gd name="connsiteX5" fmla="*/ 1502104 w 1845199"/>
              <a:gd name="connsiteY5" fmla="*/ 1621263 h 1883985"/>
              <a:gd name="connsiteX6" fmla="*/ 13316 w 1845199"/>
              <a:gd name="connsiteY6" fmla="*/ 223251 h 1883985"/>
              <a:gd name="connsiteX7" fmla="*/ 0 w 1845199"/>
              <a:gd name="connsiteY7" fmla="*/ 36532 h 1883985"/>
              <a:gd name="connsiteX0" fmla="*/ 0 w 2226057"/>
              <a:gd name="connsiteY0" fmla="*/ 28344 h 2177713"/>
              <a:gd name="connsiteX1" fmla="*/ 2052540 w 2226057"/>
              <a:gd name="connsiteY1" fmla="*/ 1909773 h 2177713"/>
              <a:gd name="connsiteX2" fmla="*/ 2226057 w 2226057"/>
              <a:gd name="connsiteY2" fmla="*/ 1904434 h 2177713"/>
              <a:gd name="connsiteX3" fmla="*/ 1981775 w 2226057"/>
              <a:gd name="connsiteY3" fmla="*/ 2177713 h 2177713"/>
              <a:gd name="connsiteX4" fmla="*/ 1709365 w 2226057"/>
              <a:gd name="connsiteY4" fmla="*/ 1920332 h 2177713"/>
              <a:gd name="connsiteX5" fmla="*/ 1882962 w 2226057"/>
              <a:gd name="connsiteY5" fmla="*/ 1914991 h 2177713"/>
              <a:gd name="connsiteX6" fmla="*/ 394174 w 2226057"/>
              <a:gd name="connsiteY6" fmla="*/ 516979 h 2177713"/>
              <a:gd name="connsiteX7" fmla="*/ 0 w 2226057"/>
              <a:gd name="connsiteY7" fmla="*/ 28344 h 2177713"/>
              <a:gd name="connsiteX0" fmla="*/ 0 w 2226057"/>
              <a:gd name="connsiteY0" fmla="*/ 28344 h 2177713"/>
              <a:gd name="connsiteX1" fmla="*/ 2052540 w 2226057"/>
              <a:gd name="connsiteY1" fmla="*/ 1909773 h 2177713"/>
              <a:gd name="connsiteX2" fmla="*/ 2226057 w 2226057"/>
              <a:gd name="connsiteY2" fmla="*/ 1904434 h 2177713"/>
              <a:gd name="connsiteX3" fmla="*/ 1981775 w 2226057"/>
              <a:gd name="connsiteY3" fmla="*/ 2177713 h 2177713"/>
              <a:gd name="connsiteX4" fmla="*/ 1709365 w 2226057"/>
              <a:gd name="connsiteY4" fmla="*/ 1920332 h 2177713"/>
              <a:gd name="connsiteX5" fmla="*/ 1882962 w 2226057"/>
              <a:gd name="connsiteY5" fmla="*/ 1914991 h 2177713"/>
              <a:gd name="connsiteX6" fmla="*/ 17752 w 2226057"/>
              <a:gd name="connsiteY6" fmla="*/ 306396 h 2177713"/>
              <a:gd name="connsiteX7" fmla="*/ 0 w 2226057"/>
              <a:gd name="connsiteY7" fmla="*/ 28344 h 2177713"/>
              <a:gd name="connsiteX0" fmla="*/ 0 w 2226057"/>
              <a:gd name="connsiteY0" fmla="*/ 28344 h 2177713"/>
              <a:gd name="connsiteX1" fmla="*/ 2052540 w 2226057"/>
              <a:gd name="connsiteY1" fmla="*/ 1909773 h 2177713"/>
              <a:gd name="connsiteX2" fmla="*/ 2226057 w 2226057"/>
              <a:gd name="connsiteY2" fmla="*/ 1904434 h 2177713"/>
              <a:gd name="connsiteX3" fmla="*/ 1981775 w 2226057"/>
              <a:gd name="connsiteY3" fmla="*/ 2177713 h 2177713"/>
              <a:gd name="connsiteX4" fmla="*/ 1709365 w 2226057"/>
              <a:gd name="connsiteY4" fmla="*/ 1920332 h 2177713"/>
              <a:gd name="connsiteX5" fmla="*/ 1882962 w 2226057"/>
              <a:gd name="connsiteY5" fmla="*/ 1914991 h 2177713"/>
              <a:gd name="connsiteX6" fmla="*/ 17752 w 2226057"/>
              <a:gd name="connsiteY6" fmla="*/ 306396 h 2177713"/>
              <a:gd name="connsiteX7" fmla="*/ 0 w 2226057"/>
              <a:gd name="connsiteY7" fmla="*/ 28344 h 2177713"/>
              <a:gd name="connsiteX0" fmla="*/ 0 w 2239800"/>
              <a:gd name="connsiteY0" fmla="*/ 29021 h 2147206"/>
              <a:gd name="connsiteX1" fmla="*/ 2066283 w 2239800"/>
              <a:gd name="connsiteY1" fmla="*/ 1879266 h 2147206"/>
              <a:gd name="connsiteX2" fmla="*/ 2239800 w 2239800"/>
              <a:gd name="connsiteY2" fmla="*/ 1873927 h 2147206"/>
              <a:gd name="connsiteX3" fmla="*/ 1995518 w 2239800"/>
              <a:gd name="connsiteY3" fmla="*/ 2147206 h 2147206"/>
              <a:gd name="connsiteX4" fmla="*/ 1723108 w 2239800"/>
              <a:gd name="connsiteY4" fmla="*/ 1889825 h 2147206"/>
              <a:gd name="connsiteX5" fmla="*/ 1896705 w 2239800"/>
              <a:gd name="connsiteY5" fmla="*/ 1884484 h 2147206"/>
              <a:gd name="connsiteX6" fmla="*/ 31495 w 2239800"/>
              <a:gd name="connsiteY6" fmla="*/ 275889 h 2147206"/>
              <a:gd name="connsiteX7" fmla="*/ 0 w 2239800"/>
              <a:gd name="connsiteY7" fmla="*/ 29021 h 2147206"/>
              <a:gd name="connsiteX0" fmla="*/ 0 w 2239800"/>
              <a:gd name="connsiteY0" fmla="*/ 45128 h 2163313"/>
              <a:gd name="connsiteX1" fmla="*/ 2066283 w 2239800"/>
              <a:gd name="connsiteY1" fmla="*/ 1895373 h 2163313"/>
              <a:gd name="connsiteX2" fmla="*/ 2239800 w 2239800"/>
              <a:gd name="connsiteY2" fmla="*/ 1890034 h 2163313"/>
              <a:gd name="connsiteX3" fmla="*/ 1995518 w 2239800"/>
              <a:gd name="connsiteY3" fmla="*/ 2163313 h 2163313"/>
              <a:gd name="connsiteX4" fmla="*/ 1723108 w 2239800"/>
              <a:gd name="connsiteY4" fmla="*/ 1905932 h 2163313"/>
              <a:gd name="connsiteX5" fmla="*/ 1896705 w 2239800"/>
              <a:gd name="connsiteY5" fmla="*/ 1900591 h 2163313"/>
              <a:gd name="connsiteX6" fmla="*/ 31495 w 2239800"/>
              <a:gd name="connsiteY6" fmla="*/ 291996 h 2163313"/>
              <a:gd name="connsiteX7" fmla="*/ 0 w 2239800"/>
              <a:gd name="connsiteY7" fmla="*/ 45128 h 2163313"/>
              <a:gd name="connsiteX0" fmla="*/ 446400 w 2208401"/>
              <a:gd name="connsiteY0" fmla="*/ 48459 h 2067791"/>
              <a:gd name="connsiteX1" fmla="*/ 2034884 w 2208401"/>
              <a:gd name="connsiteY1" fmla="*/ 1799851 h 2067791"/>
              <a:gd name="connsiteX2" fmla="*/ 2208401 w 2208401"/>
              <a:gd name="connsiteY2" fmla="*/ 1794512 h 2067791"/>
              <a:gd name="connsiteX3" fmla="*/ 1964119 w 2208401"/>
              <a:gd name="connsiteY3" fmla="*/ 2067791 h 2067791"/>
              <a:gd name="connsiteX4" fmla="*/ 1691709 w 2208401"/>
              <a:gd name="connsiteY4" fmla="*/ 1810410 h 2067791"/>
              <a:gd name="connsiteX5" fmla="*/ 1865306 w 2208401"/>
              <a:gd name="connsiteY5" fmla="*/ 1805069 h 2067791"/>
              <a:gd name="connsiteX6" fmla="*/ 96 w 2208401"/>
              <a:gd name="connsiteY6" fmla="*/ 196474 h 2067791"/>
              <a:gd name="connsiteX7" fmla="*/ 446400 w 2208401"/>
              <a:gd name="connsiteY7" fmla="*/ 48459 h 2067791"/>
              <a:gd name="connsiteX0" fmla="*/ 31744 w 1793745"/>
              <a:gd name="connsiteY0" fmla="*/ 48459 h 2067791"/>
              <a:gd name="connsiteX1" fmla="*/ 1620228 w 1793745"/>
              <a:gd name="connsiteY1" fmla="*/ 1799851 h 2067791"/>
              <a:gd name="connsiteX2" fmla="*/ 1793745 w 1793745"/>
              <a:gd name="connsiteY2" fmla="*/ 1794512 h 2067791"/>
              <a:gd name="connsiteX3" fmla="*/ 1549463 w 1793745"/>
              <a:gd name="connsiteY3" fmla="*/ 2067791 h 2067791"/>
              <a:gd name="connsiteX4" fmla="*/ 1277053 w 1793745"/>
              <a:gd name="connsiteY4" fmla="*/ 1810410 h 2067791"/>
              <a:gd name="connsiteX5" fmla="*/ 1450650 w 1793745"/>
              <a:gd name="connsiteY5" fmla="*/ 1805069 h 2067791"/>
              <a:gd name="connsiteX6" fmla="*/ 872 w 1793745"/>
              <a:gd name="connsiteY6" fmla="*/ 267840 h 2067791"/>
              <a:gd name="connsiteX7" fmla="*/ 31744 w 1793745"/>
              <a:gd name="connsiteY7" fmla="*/ 48459 h 2067791"/>
              <a:gd name="connsiteX0" fmla="*/ 7031 w 1769032"/>
              <a:gd name="connsiteY0" fmla="*/ 48459 h 2067791"/>
              <a:gd name="connsiteX1" fmla="*/ 1595515 w 1769032"/>
              <a:gd name="connsiteY1" fmla="*/ 1799851 h 2067791"/>
              <a:gd name="connsiteX2" fmla="*/ 1769032 w 1769032"/>
              <a:gd name="connsiteY2" fmla="*/ 1794512 h 2067791"/>
              <a:gd name="connsiteX3" fmla="*/ 1524750 w 1769032"/>
              <a:gd name="connsiteY3" fmla="*/ 2067791 h 2067791"/>
              <a:gd name="connsiteX4" fmla="*/ 1252340 w 1769032"/>
              <a:gd name="connsiteY4" fmla="*/ 1810410 h 2067791"/>
              <a:gd name="connsiteX5" fmla="*/ 1425937 w 1769032"/>
              <a:gd name="connsiteY5" fmla="*/ 1805069 h 2067791"/>
              <a:gd name="connsiteX6" fmla="*/ 1754 w 1769032"/>
              <a:gd name="connsiteY6" fmla="*/ 260104 h 2067791"/>
              <a:gd name="connsiteX7" fmla="*/ 7031 w 1769032"/>
              <a:gd name="connsiteY7" fmla="*/ 48459 h 2067791"/>
              <a:gd name="connsiteX0" fmla="*/ 7031 w 1769032"/>
              <a:gd name="connsiteY0" fmla="*/ 48459 h 2067791"/>
              <a:gd name="connsiteX1" fmla="*/ 1595515 w 1769032"/>
              <a:gd name="connsiteY1" fmla="*/ 1799851 h 2067791"/>
              <a:gd name="connsiteX2" fmla="*/ 1769032 w 1769032"/>
              <a:gd name="connsiteY2" fmla="*/ 1794512 h 2067791"/>
              <a:gd name="connsiteX3" fmla="*/ 1524750 w 1769032"/>
              <a:gd name="connsiteY3" fmla="*/ 2067791 h 2067791"/>
              <a:gd name="connsiteX4" fmla="*/ 1252340 w 1769032"/>
              <a:gd name="connsiteY4" fmla="*/ 1810410 h 2067791"/>
              <a:gd name="connsiteX5" fmla="*/ 1425937 w 1769032"/>
              <a:gd name="connsiteY5" fmla="*/ 1805069 h 2067791"/>
              <a:gd name="connsiteX6" fmla="*/ 1754 w 1769032"/>
              <a:gd name="connsiteY6" fmla="*/ 260104 h 2067791"/>
              <a:gd name="connsiteX7" fmla="*/ 7031 w 1769032"/>
              <a:gd name="connsiteY7" fmla="*/ 48459 h 2067791"/>
              <a:gd name="connsiteX0" fmla="*/ 0 w 2004962"/>
              <a:gd name="connsiteY0" fmla="*/ 49340 h 2044663"/>
              <a:gd name="connsiteX1" fmla="*/ 1831445 w 2004962"/>
              <a:gd name="connsiteY1" fmla="*/ 1776723 h 2044663"/>
              <a:gd name="connsiteX2" fmla="*/ 2004962 w 2004962"/>
              <a:gd name="connsiteY2" fmla="*/ 1771384 h 2044663"/>
              <a:gd name="connsiteX3" fmla="*/ 1760680 w 2004962"/>
              <a:gd name="connsiteY3" fmla="*/ 2044663 h 2044663"/>
              <a:gd name="connsiteX4" fmla="*/ 1488270 w 2004962"/>
              <a:gd name="connsiteY4" fmla="*/ 1787282 h 2044663"/>
              <a:gd name="connsiteX5" fmla="*/ 1661867 w 2004962"/>
              <a:gd name="connsiteY5" fmla="*/ 1781941 h 2044663"/>
              <a:gd name="connsiteX6" fmla="*/ 237684 w 2004962"/>
              <a:gd name="connsiteY6" fmla="*/ 236976 h 2044663"/>
              <a:gd name="connsiteX7" fmla="*/ 0 w 2004962"/>
              <a:gd name="connsiteY7" fmla="*/ 49340 h 2044663"/>
              <a:gd name="connsiteX0" fmla="*/ 0 w 2004962"/>
              <a:gd name="connsiteY0" fmla="*/ 49340 h 2044663"/>
              <a:gd name="connsiteX1" fmla="*/ 1831445 w 2004962"/>
              <a:gd name="connsiteY1" fmla="*/ 1776723 h 2044663"/>
              <a:gd name="connsiteX2" fmla="*/ 2004962 w 2004962"/>
              <a:gd name="connsiteY2" fmla="*/ 1771384 h 2044663"/>
              <a:gd name="connsiteX3" fmla="*/ 1760680 w 2004962"/>
              <a:gd name="connsiteY3" fmla="*/ 2044663 h 2044663"/>
              <a:gd name="connsiteX4" fmla="*/ 1488270 w 2004962"/>
              <a:gd name="connsiteY4" fmla="*/ 1787282 h 2044663"/>
              <a:gd name="connsiteX5" fmla="*/ 1661867 w 2004962"/>
              <a:gd name="connsiteY5" fmla="*/ 1781941 h 2044663"/>
              <a:gd name="connsiteX6" fmla="*/ 21444 w 2004962"/>
              <a:gd name="connsiteY6" fmla="*/ 308513 h 2044663"/>
              <a:gd name="connsiteX7" fmla="*/ 0 w 2004962"/>
              <a:gd name="connsiteY7" fmla="*/ 49340 h 2044663"/>
              <a:gd name="connsiteX0" fmla="*/ 0 w 2004962"/>
              <a:gd name="connsiteY0" fmla="*/ 49340 h 2044663"/>
              <a:gd name="connsiteX1" fmla="*/ 1831445 w 2004962"/>
              <a:gd name="connsiteY1" fmla="*/ 1776723 h 2044663"/>
              <a:gd name="connsiteX2" fmla="*/ 2004962 w 2004962"/>
              <a:gd name="connsiteY2" fmla="*/ 1771384 h 2044663"/>
              <a:gd name="connsiteX3" fmla="*/ 1760680 w 2004962"/>
              <a:gd name="connsiteY3" fmla="*/ 2044663 h 2044663"/>
              <a:gd name="connsiteX4" fmla="*/ 1488270 w 2004962"/>
              <a:gd name="connsiteY4" fmla="*/ 1787282 h 2044663"/>
              <a:gd name="connsiteX5" fmla="*/ 1661867 w 2004962"/>
              <a:gd name="connsiteY5" fmla="*/ 1781941 h 2044663"/>
              <a:gd name="connsiteX6" fmla="*/ 18486 w 2004962"/>
              <a:gd name="connsiteY6" fmla="*/ 247625 h 2044663"/>
              <a:gd name="connsiteX7" fmla="*/ 0 w 2004962"/>
              <a:gd name="connsiteY7" fmla="*/ 49340 h 2044663"/>
              <a:gd name="connsiteX0" fmla="*/ 7582 w 2012544"/>
              <a:gd name="connsiteY0" fmla="*/ 49340 h 2044663"/>
              <a:gd name="connsiteX1" fmla="*/ 1839027 w 2012544"/>
              <a:gd name="connsiteY1" fmla="*/ 1776723 h 2044663"/>
              <a:gd name="connsiteX2" fmla="*/ 2012544 w 2012544"/>
              <a:gd name="connsiteY2" fmla="*/ 1771384 h 2044663"/>
              <a:gd name="connsiteX3" fmla="*/ 1768262 w 2012544"/>
              <a:gd name="connsiteY3" fmla="*/ 2044663 h 2044663"/>
              <a:gd name="connsiteX4" fmla="*/ 1495852 w 2012544"/>
              <a:gd name="connsiteY4" fmla="*/ 1787282 h 2044663"/>
              <a:gd name="connsiteX5" fmla="*/ 1669449 w 2012544"/>
              <a:gd name="connsiteY5" fmla="*/ 1781941 h 2044663"/>
              <a:gd name="connsiteX6" fmla="*/ 1713 w 2012544"/>
              <a:gd name="connsiteY6" fmla="*/ 248808 h 2044663"/>
              <a:gd name="connsiteX7" fmla="*/ 7582 w 2012544"/>
              <a:gd name="connsiteY7" fmla="*/ 49340 h 2044663"/>
              <a:gd name="connsiteX0" fmla="*/ 7582 w 2012544"/>
              <a:gd name="connsiteY0" fmla="*/ 49340 h 2044663"/>
              <a:gd name="connsiteX1" fmla="*/ 1839027 w 2012544"/>
              <a:gd name="connsiteY1" fmla="*/ 1776723 h 2044663"/>
              <a:gd name="connsiteX2" fmla="*/ 2012544 w 2012544"/>
              <a:gd name="connsiteY2" fmla="*/ 1771384 h 2044663"/>
              <a:gd name="connsiteX3" fmla="*/ 1768262 w 2012544"/>
              <a:gd name="connsiteY3" fmla="*/ 2044663 h 2044663"/>
              <a:gd name="connsiteX4" fmla="*/ 1495852 w 2012544"/>
              <a:gd name="connsiteY4" fmla="*/ 1787282 h 2044663"/>
              <a:gd name="connsiteX5" fmla="*/ 1669449 w 2012544"/>
              <a:gd name="connsiteY5" fmla="*/ 1781941 h 2044663"/>
              <a:gd name="connsiteX6" fmla="*/ 1713 w 2012544"/>
              <a:gd name="connsiteY6" fmla="*/ 248808 h 2044663"/>
              <a:gd name="connsiteX7" fmla="*/ 7582 w 2012544"/>
              <a:gd name="connsiteY7" fmla="*/ 49340 h 2044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2544" h="2044663">
                <a:moveTo>
                  <a:pt x="7582" y="49340"/>
                </a:moveTo>
                <a:cubicBezTo>
                  <a:pt x="622493" y="-240063"/>
                  <a:pt x="1797034" y="796614"/>
                  <a:pt x="1839027" y="1776723"/>
                </a:cubicBezTo>
                <a:lnTo>
                  <a:pt x="2012544" y="1771384"/>
                </a:lnTo>
                <a:lnTo>
                  <a:pt x="1768262" y="2044663"/>
                </a:lnTo>
                <a:lnTo>
                  <a:pt x="1495852" y="1787282"/>
                </a:lnTo>
                <a:lnTo>
                  <a:pt x="1669449" y="1781941"/>
                </a:lnTo>
                <a:cubicBezTo>
                  <a:pt x="1530443" y="684950"/>
                  <a:pt x="540771" y="51115"/>
                  <a:pt x="1713" y="248808"/>
                </a:cubicBezTo>
                <a:cubicBezTo>
                  <a:pt x="-6004" y="190596"/>
                  <a:pt x="15299" y="107552"/>
                  <a:pt x="7582" y="49340"/>
                </a:cubicBez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row: Circular 21">
            <a:extLst>
              <a:ext uri="{FF2B5EF4-FFF2-40B4-BE49-F238E27FC236}">
                <a16:creationId xmlns:a16="http://schemas.microsoft.com/office/drawing/2014/main" id="{8CE49429-B409-43B1-A0D0-94F8DCB6885F}"/>
              </a:ext>
            </a:extLst>
          </p:cNvPr>
          <p:cNvSpPr/>
          <p:nvPr/>
        </p:nvSpPr>
        <p:spPr>
          <a:xfrm rot="17530362">
            <a:off x="6739550" y="-523842"/>
            <a:ext cx="1267168" cy="4534286"/>
          </a:xfrm>
          <a:custGeom>
            <a:avLst/>
            <a:gdLst>
              <a:gd name="connsiteX0" fmla="*/ 1215283 w 2067745"/>
              <a:gd name="connsiteY0" fmla="*/ 209547 h 3557271"/>
              <a:gd name="connsiteX1" fmla="*/ 1879945 w 2067745"/>
              <a:gd name="connsiteY1" fmla="*/ 1486839 h 3557271"/>
              <a:gd name="connsiteX2" fmla="*/ 2053463 w 2067745"/>
              <a:gd name="connsiteY2" fmla="*/ 1481501 h 3557271"/>
              <a:gd name="connsiteX3" fmla="*/ 1809181 w 2067745"/>
              <a:gd name="connsiteY3" fmla="*/ 1754780 h 3557271"/>
              <a:gd name="connsiteX4" fmla="*/ 1536771 w 2067745"/>
              <a:gd name="connsiteY4" fmla="*/ 1497399 h 3557271"/>
              <a:gd name="connsiteX5" fmla="*/ 1710368 w 2067745"/>
              <a:gd name="connsiteY5" fmla="*/ 1492058 h 3557271"/>
              <a:gd name="connsiteX6" fmla="*/ 1195206 w 2067745"/>
              <a:gd name="connsiteY6" fmla="*/ 383208 h 3557271"/>
              <a:gd name="connsiteX7" fmla="*/ 1215283 w 2067745"/>
              <a:gd name="connsiteY7" fmla="*/ 209547 h 3557271"/>
              <a:gd name="connsiteX0" fmla="*/ 101 w 1174617"/>
              <a:gd name="connsiteY0" fmla="*/ 0 h 3684754"/>
              <a:gd name="connsiteX1" fmla="*/ 1001099 w 1174617"/>
              <a:gd name="connsiteY1" fmla="*/ 3416813 h 3684754"/>
              <a:gd name="connsiteX2" fmla="*/ 1174617 w 1174617"/>
              <a:gd name="connsiteY2" fmla="*/ 3411475 h 3684754"/>
              <a:gd name="connsiteX3" fmla="*/ 930335 w 1174617"/>
              <a:gd name="connsiteY3" fmla="*/ 3684754 h 3684754"/>
              <a:gd name="connsiteX4" fmla="*/ 657925 w 1174617"/>
              <a:gd name="connsiteY4" fmla="*/ 3427373 h 3684754"/>
              <a:gd name="connsiteX5" fmla="*/ 831522 w 1174617"/>
              <a:gd name="connsiteY5" fmla="*/ 3422032 h 3684754"/>
              <a:gd name="connsiteX6" fmla="*/ 316360 w 1174617"/>
              <a:gd name="connsiteY6" fmla="*/ 2313182 h 3684754"/>
              <a:gd name="connsiteX7" fmla="*/ 101 w 1174617"/>
              <a:gd name="connsiteY7" fmla="*/ 0 h 3684754"/>
              <a:gd name="connsiteX0" fmla="*/ 92652 w 1267168"/>
              <a:gd name="connsiteY0" fmla="*/ 0 h 3684754"/>
              <a:gd name="connsiteX1" fmla="*/ 1093650 w 1267168"/>
              <a:gd name="connsiteY1" fmla="*/ 3416813 h 3684754"/>
              <a:gd name="connsiteX2" fmla="*/ 1267168 w 1267168"/>
              <a:gd name="connsiteY2" fmla="*/ 3411475 h 3684754"/>
              <a:gd name="connsiteX3" fmla="*/ 1022886 w 1267168"/>
              <a:gd name="connsiteY3" fmla="*/ 3684754 h 3684754"/>
              <a:gd name="connsiteX4" fmla="*/ 750476 w 1267168"/>
              <a:gd name="connsiteY4" fmla="*/ 3427373 h 3684754"/>
              <a:gd name="connsiteX5" fmla="*/ 924073 w 1267168"/>
              <a:gd name="connsiteY5" fmla="*/ 3422032 h 3684754"/>
              <a:gd name="connsiteX6" fmla="*/ 0 w 1267168"/>
              <a:gd name="connsiteY6" fmla="*/ 211494 h 3684754"/>
              <a:gd name="connsiteX7" fmla="*/ 92652 w 1267168"/>
              <a:gd name="connsiteY7" fmla="*/ 0 h 3684754"/>
              <a:gd name="connsiteX0" fmla="*/ 92652 w 1267168"/>
              <a:gd name="connsiteY0" fmla="*/ 0 h 3684754"/>
              <a:gd name="connsiteX1" fmla="*/ 1093650 w 1267168"/>
              <a:gd name="connsiteY1" fmla="*/ 3416813 h 3684754"/>
              <a:gd name="connsiteX2" fmla="*/ 1267168 w 1267168"/>
              <a:gd name="connsiteY2" fmla="*/ 3411475 h 3684754"/>
              <a:gd name="connsiteX3" fmla="*/ 1022886 w 1267168"/>
              <a:gd name="connsiteY3" fmla="*/ 3684754 h 3684754"/>
              <a:gd name="connsiteX4" fmla="*/ 750476 w 1267168"/>
              <a:gd name="connsiteY4" fmla="*/ 3427373 h 3684754"/>
              <a:gd name="connsiteX5" fmla="*/ 924073 w 1267168"/>
              <a:gd name="connsiteY5" fmla="*/ 3422032 h 3684754"/>
              <a:gd name="connsiteX6" fmla="*/ 0 w 1267168"/>
              <a:gd name="connsiteY6" fmla="*/ 211494 h 3684754"/>
              <a:gd name="connsiteX7" fmla="*/ 92652 w 1267168"/>
              <a:gd name="connsiteY7" fmla="*/ 0 h 3684754"/>
              <a:gd name="connsiteX0" fmla="*/ 92652 w 1267168"/>
              <a:gd name="connsiteY0" fmla="*/ 0 h 3684754"/>
              <a:gd name="connsiteX1" fmla="*/ 1093650 w 1267168"/>
              <a:gd name="connsiteY1" fmla="*/ 3416813 h 3684754"/>
              <a:gd name="connsiteX2" fmla="*/ 1267168 w 1267168"/>
              <a:gd name="connsiteY2" fmla="*/ 3411475 h 3684754"/>
              <a:gd name="connsiteX3" fmla="*/ 1022886 w 1267168"/>
              <a:gd name="connsiteY3" fmla="*/ 3684754 h 3684754"/>
              <a:gd name="connsiteX4" fmla="*/ 750476 w 1267168"/>
              <a:gd name="connsiteY4" fmla="*/ 3427373 h 3684754"/>
              <a:gd name="connsiteX5" fmla="*/ 924073 w 1267168"/>
              <a:gd name="connsiteY5" fmla="*/ 3422032 h 3684754"/>
              <a:gd name="connsiteX6" fmla="*/ 0 w 1267168"/>
              <a:gd name="connsiteY6" fmla="*/ 211494 h 3684754"/>
              <a:gd name="connsiteX7" fmla="*/ 92652 w 1267168"/>
              <a:gd name="connsiteY7" fmla="*/ 0 h 3684754"/>
              <a:gd name="connsiteX0" fmla="*/ 92652 w 1267168"/>
              <a:gd name="connsiteY0" fmla="*/ 0 h 3684754"/>
              <a:gd name="connsiteX1" fmla="*/ 1093650 w 1267168"/>
              <a:gd name="connsiteY1" fmla="*/ 3416813 h 3684754"/>
              <a:gd name="connsiteX2" fmla="*/ 1267168 w 1267168"/>
              <a:gd name="connsiteY2" fmla="*/ 3411475 h 3684754"/>
              <a:gd name="connsiteX3" fmla="*/ 1022886 w 1267168"/>
              <a:gd name="connsiteY3" fmla="*/ 3684754 h 3684754"/>
              <a:gd name="connsiteX4" fmla="*/ 750476 w 1267168"/>
              <a:gd name="connsiteY4" fmla="*/ 3427373 h 3684754"/>
              <a:gd name="connsiteX5" fmla="*/ 924073 w 1267168"/>
              <a:gd name="connsiteY5" fmla="*/ 3422032 h 3684754"/>
              <a:gd name="connsiteX6" fmla="*/ 0 w 1267168"/>
              <a:gd name="connsiteY6" fmla="*/ 211494 h 3684754"/>
              <a:gd name="connsiteX7" fmla="*/ 92652 w 1267168"/>
              <a:gd name="connsiteY7" fmla="*/ 0 h 3684754"/>
              <a:gd name="connsiteX0" fmla="*/ 92652 w 1267168"/>
              <a:gd name="connsiteY0" fmla="*/ 482 h 3685236"/>
              <a:gd name="connsiteX1" fmla="*/ 1093650 w 1267168"/>
              <a:gd name="connsiteY1" fmla="*/ 3417295 h 3685236"/>
              <a:gd name="connsiteX2" fmla="*/ 1267168 w 1267168"/>
              <a:gd name="connsiteY2" fmla="*/ 3411957 h 3685236"/>
              <a:gd name="connsiteX3" fmla="*/ 1022886 w 1267168"/>
              <a:gd name="connsiteY3" fmla="*/ 3685236 h 3685236"/>
              <a:gd name="connsiteX4" fmla="*/ 750476 w 1267168"/>
              <a:gd name="connsiteY4" fmla="*/ 3427855 h 3685236"/>
              <a:gd name="connsiteX5" fmla="*/ 924073 w 1267168"/>
              <a:gd name="connsiteY5" fmla="*/ 3422514 h 3685236"/>
              <a:gd name="connsiteX6" fmla="*/ 0 w 1267168"/>
              <a:gd name="connsiteY6" fmla="*/ 211976 h 3685236"/>
              <a:gd name="connsiteX7" fmla="*/ 92652 w 1267168"/>
              <a:gd name="connsiteY7" fmla="*/ 482 h 3685236"/>
              <a:gd name="connsiteX0" fmla="*/ 92652 w 1267168"/>
              <a:gd name="connsiteY0" fmla="*/ 0 h 3684754"/>
              <a:gd name="connsiteX1" fmla="*/ 1093650 w 1267168"/>
              <a:gd name="connsiteY1" fmla="*/ 3416813 h 3684754"/>
              <a:gd name="connsiteX2" fmla="*/ 1267168 w 1267168"/>
              <a:gd name="connsiteY2" fmla="*/ 3411475 h 3684754"/>
              <a:gd name="connsiteX3" fmla="*/ 1022886 w 1267168"/>
              <a:gd name="connsiteY3" fmla="*/ 3684754 h 3684754"/>
              <a:gd name="connsiteX4" fmla="*/ 750476 w 1267168"/>
              <a:gd name="connsiteY4" fmla="*/ 3427373 h 3684754"/>
              <a:gd name="connsiteX5" fmla="*/ 924073 w 1267168"/>
              <a:gd name="connsiteY5" fmla="*/ 3422032 h 3684754"/>
              <a:gd name="connsiteX6" fmla="*/ 0 w 1267168"/>
              <a:gd name="connsiteY6" fmla="*/ 211494 h 3684754"/>
              <a:gd name="connsiteX7" fmla="*/ 92652 w 1267168"/>
              <a:gd name="connsiteY7" fmla="*/ 0 h 3684754"/>
              <a:gd name="connsiteX0" fmla="*/ 92652 w 1267168"/>
              <a:gd name="connsiteY0" fmla="*/ 0 h 3684754"/>
              <a:gd name="connsiteX1" fmla="*/ 1093650 w 1267168"/>
              <a:gd name="connsiteY1" fmla="*/ 3416813 h 3684754"/>
              <a:gd name="connsiteX2" fmla="*/ 1267168 w 1267168"/>
              <a:gd name="connsiteY2" fmla="*/ 3411475 h 3684754"/>
              <a:gd name="connsiteX3" fmla="*/ 1022886 w 1267168"/>
              <a:gd name="connsiteY3" fmla="*/ 3684754 h 3684754"/>
              <a:gd name="connsiteX4" fmla="*/ 750476 w 1267168"/>
              <a:gd name="connsiteY4" fmla="*/ 3427373 h 3684754"/>
              <a:gd name="connsiteX5" fmla="*/ 924073 w 1267168"/>
              <a:gd name="connsiteY5" fmla="*/ 3422032 h 3684754"/>
              <a:gd name="connsiteX6" fmla="*/ 0 w 1267168"/>
              <a:gd name="connsiteY6" fmla="*/ 211494 h 3684754"/>
              <a:gd name="connsiteX7" fmla="*/ 92652 w 1267168"/>
              <a:gd name="connsiteY7" fmla="*/ 0 h 3684754"/>
              <a:gd name="connsiteX0" fmla="*/ 92652 w 1267168"/>
              <a:gd name="connsiteY0" fmla="*/ 0 h 3684754"/>
              <a:gd name="connsiteX1" fmla="*/ 1093650 w 1267168"/>
              <a:gd name="connsiteY1" fmla="*/ 3416813 h 3684754"/>
              <a:gd name="connsiteX2" fmla="*/ 1267168 w 1267168"/>
              <a:gd name="connsiteY2" fmla="*/ 3411475 h 3684754"/>
              <a:gd name="connsiteX3" fmla="*/ 1022886 w 1267168"/>
              <a:gd name="connsiteY3" fmla="*/ 3684754 h 3684754"/>
              <a:gd name="connsiteX4" fmla="*/ 750476 w 1267168"/>
              <a:gd name="connsiteY4" fmla="*/ 3427373 h 3684754"/>
              <a:gd name="connsiteX5" fmla="*/ 924073 w 1267168"/>
              <a:gd name="connsiteY5" fmla="*/ 3422032 h 3684754"/>
              <a:gd name="connsiteX6" fmla="*/ 0 w 1267168"/>
              <a:gd name="connsiteY6" fmla="*/ 211494 h 3684754"/>
              <a:gd name="connsiteX7" fmla="*/ 92652 w 1267168"/>
              <a:gd name="connsiteY7" fmla="*/ 0 h 3684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7168" h="3684754">
                <a:moveTo>
                  <a:pt x="92652" y="0"/>
                </a:moveTo>
                <a:cubicBezTo>
                  <a:pt x="1152963" y="558730"/>
                  <a:pt x="1245652" y="2728631"/>
                  <a:pt x="1093650" y="3416813"/>
                </a:cubicBezTo>
                <a:lnTo>
                  <a:pt x="1267168" y="3411475"/>
                </a:lnTo>
                <a:lnTo>
                  <a:pt x="1022886" y="3684754"/>
                </a:lnTo>
                <a:lnTo>
                  <a:pt x="750476" y="3427373"/>
                </a:lnTo>
                <a:lnTo>
                  <a:pt x="924073" y="3422032"/>
                </a:lnTo>
                <a:cubicBezTo>
                  <a:pt x="1033665" y="2781527"/>
                  <a:pt x="920648" y="625436"/>
                  <a:pt x="0" y="211494"/>
                </a:cubicBezTo>
                <a:cubicBezTo>
                  <a:pt x="6692" y="153607"/>
                  <a:pt x="85960" y="57887"/>
                  <a:pt x="92652" y="0"/>
                </a:cubicBez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122577E-0698-4597-BABE-6A4CDE1DDE16}"/>
              </a:ext>
            </a:extLst>
          </p:cNvPr>
          <p:cNvGrpSpPr/>
          <p:nvPr/>
        </p:nvGrpSpPr>
        <p:grpSpPr>
          <a:xfrm>
            <a:off x="3177295" y="4439874"/>
            <a:ext cx="3187177" cy="1263443"/>
            <a:chOff x="3177295" y="4439874"/>
            <a:chExt cx="3187177" cy="126344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B8B9D0A-7A69-4460-AF3E-EA5A8A4BFC83}"/>
                </a:ext>
              </a:extLst>
            </p:cNvPr>
            <p:cNvSpPr txBox="1"/>
            <p:nvPr/>
          </p:nvSpPr>
          <p:spPr>
            <a:xfrm>
              <a:off x="4752740" y="5031466"/>
              <a:ext cx="1611732" cy="67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So what?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5F32A96-2F46-4AA6-93A8-A83F5F3E0571}"/>
                </a:ext>
              </a:extLst>
            </p:cNvPr>
            <p:cNvSpPr txBox="1"/>
            <p:nvPr/>
          </p:nvSpPr>
          <p:spPr>
            <a:xfrm>
              <a:off x="3177295" y="4655105"/>
              <a:ext cx="121067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What next?</a:t>
              </a:r>
            </a:p>
          </p:txBody>
        </p:sp>
        <p:sp>
          <p:nvSpPr>
            <p:cNvPr id="34" name="Arrow: Right 33">
              <a:extLst>
                <a:ext uri="{FF2B5EF4-FFF2-40B4-BE49-F238E27FC236}">
                  <a16:creationId xmlns:a16="http://schemas.microsoft.com/office/drawing/2014/main" id="{C4C55D20-CDA2-4A33-A679-3AF340583958}"/>
                </a:ext>
              </a:extLst>
            </p:cNvPr>
            <p:cNvSpPr/>
            <p:nvPr/>
          </p:nvSpPr>
          <p:spPr>
            <a:xfrm rot="8164085">
              <a:off x="4182617" y="4501942"/>
              <a:ext cx="643109" cy="184034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Arrow: Right 34">
              <a:extLst>
                <a:ext uri="{FF2B5EF4-FFF2-40B4-BE49-F238E27FC236}">
                  <a16:creationId xmlns:a16="http://schemas.microsoft.com/office/drawing/2014/main" id="{CFB800EF-F52F-41EE-A082-A39170D46B07}"/>
                </a:ext>
              </a:extLst>
            </p:cNvPr>
            <p:cNvSpPr/>
            <p:nvPr/>
          </p:nvSpPr>
          <p:spPr>
            <a:xfrm rot="5737691">
              <a:off x="5200410" y="4705147"/>
              <a:ext cx="722108" cy="191562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1AD7982-18FE-46BD-8AC5-9547EF7396A2}"/>
              </a:ext>
            </a:extLst>
          </p:cNvPr>
          <p:cNvGrpSpPr/>
          <p:nvPr/>
        </p:nvGrpSpPr>
        <p:grpSpPr>
          <a:xfrm>
            <a:off x="7178694" y="3158719"/>
            <a:ext cx="2577037" cy="2476155"/>
            <a:chOff x="7178694" y="3158719"/>
            <a:chExt cx="2577037" cy="247615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0CE1A60-E441-40FF-8817-09014A9EA4B5}"/>
                </a:ext>
              </a:extLst>
            </p:cNvPr>
            <p:cNvSpPr txBox="1"/>
            <p:nvPr/>
          </p:nvSpPr>
          <p:spPr>
            <a:xfrm>
              <a:off x="8406790" y="4020234"/>
              <a:ext cx="1036478" cy="67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Why?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6154A63-F566-4046-9A30-362EEE4F292D}"/>
                </a:ext>
              </a:extLst>
            </p:cNvPr>
            <p:cNvSpPr txBox="1"/>
            <p:nvPr/>
          </p:nvSpPr>
          <p:spPr>
            <a:xfrm>
              <a:off x="8630791" y="3158719"/>
              <a:ext cx="1124940" cy="67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How?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FB3822C-023A-444A-A528-083D26189B97}"/>
                </a:ext>
              </a:extLst>
            </p:cNvPr>
            <p:cNvSpPr txBox="1"/>
            <p:nvPr/>
          </p:nvSpPr>
          <p:spPr>
            <a:xfrm>
              <a:off x="7178694" y="4963023"/>
              <a:ext cx="1452097" cy="67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What if?</a:t>
              </a:r>
            </a:p>
          </p:txBody>
        </p:sp>
        <p:sp>
          <p:nvSpPr>
            <p:cNvPr id="36" name="Arrow: Right 35">
              <a:extLst>
                <a:ext uri="{FF2B5EF4-FFF2-40B4-BE49-F238E27FC236}">
                  <a16:creationId xmlns:a16="http://schemas.microsoft.com/office/drawing/2014/main" id="{401FA52A-5960-4F06-9BD3-5B356EE5FA68}"/>
                </a:ext>
              </a:extLst>
            </p:cNvPr>
            <p:cNvSpPr/>
            <p:nvPr/>
          </p:nvSpPr>
          <p:spPr>
            <a:xfrm rot="20986911">
              <a:off x="7882195" y="3613882"/>
              <a:ext cx="643109" cy="184034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Arrow: Right 37">
              <a:extLst>
                <a:ext uri="{FF2B5EF4-FFF2-40B4-BE49-F238E27FC236}">
                  <a16:creationId xmlns:a16="http://schemas.microsoft.com/office/drawing/2014/main" id="{C1A9E44B-4426-43A1-A4E1-E9992978917A}"/>
                </a:ext>
              </a:extLst>
            </p:cNvPr>
            <p:cNvSpPr/>
            <p:nvPr/>
          </p:nvSpPr>
          <p:spPr>
            <a:xfrm rot="589475">
              <a:off x="7724997" y="4232257"/>
              <a:ext cx="643109" cy="184034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Arrow: Right 38">
              <a:extLst>
                <a:ext uri="{FF2B5EF4-FFF2-40B4-BE49-F238E27FC236}">
                  <a16:creationId xmlns:a16="http://schemas.microsoft.com/office/drawing/2014/main" id="{63251B9D-F8A3-4DDD-B4DE-89D07FEEDB97}"/>
                </a:ext>
              </a:extLst>
            </p:cNvPr>
            <p:cNvSpPr/>
            <p:nvPr/>
          </p:nvSpPr>
          <p:spPr>
            <a:xfrm rot="3702583">
              <a:off x="7297794" y="4690760"/>
              <a:ext cx="643109" cy="184034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F7DAB4B-E5E5-4AF9-B472-837952DA8694}"/>
              </a:ext>
            </a:extLst>
          </p:cNvPr>
          <p:cNvGrpSpPr/>
          <p:nvPr/>
        </p:nvGrpSpPr>
        <p:grpSpPr>
          <a:xfrm>
            <a:off x="3393913" y="1980678"/>
            <a:ext cx="5403616" cy="1637500"/>
            <a:chOff x="3393913" y="1980678"/>
            <a:chExt cx="5403616" cy="163750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35D2CAD-CFA9-4DD4-9731-8ED977615B8E}"/>
                </a:ext>
              </a:extLst>
            </p:cNvPr>
            <p:cNvSpPr txBox="1"/>
            <p:nvPr/>
          </p:nvSpPr>
          <p:spPr>
            <a:xfrm>
              <a:off x="3393913" y="2341736"/>
              <a:ext cx="1215192" cy="67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What?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7F255D3-770D-410F-86A4-0F7A840CDD6D}"/>
                </a:ext>
              </a:extLst>
            </p:cNvPr>
            <p:cNvSpPr txBox="1"/>
            <p:nvPr/>
          </p:nvSpPr>
          <p:spPr>
            <a:xfrm>
              <a:off x="4643132" y="1996768"/>
              <a:ext cx="1435943" cy="67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Where?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17667FA-B677-45C7-A4BF-3586FA6F8133}"/>
                </a:ext>
              </a:extLst>
            </p:cNvPr>
            <p:cNvSpPr txBox="1"/>
            <p:nvPr/>
          </p:nvSpPr>
          <p:spPr>
            <a:xfrm>
              <a:off x="6242492" y="1980678"/>
              <a:ext cx="1124940" cy="67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Who?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22657DE-6216-4D5F-B04F-9873F842AE7A}"/>
                </a:ext>
              </a:extLst>
            </p:cNvPr>
            <p:cNvSpPr txBox="1"/>
            <p:nvPr/>
          </p:nvSpPr>
          <p:spPr>
            <a:xfrm>
              <a:off x="7435486" y="2312929"/>
              <a:ext cx="1362043" cy="67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When?</a:t>
              </a:r>
            </a:p>
          </p:txBody>
        </p:sp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3EEEAC32-A5D5-44C6-A84E-D7EE2E9F0D19}"/>
                </a:ext>
              </a:extLst>
            </p:cNvPr>
            <p:cNvSpPr/>
            <p:nvPr/>
          </p:nvSpPr>
          <p:spPr>
            <a:xfrm rot="15924619">
              <a:off x="5119712" y="3030716"/>
              <a:ext cx="697943" cy="199312"/>
            </a:xfrm>
            <a:prstGeom prst="right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Arrow: Right 31">
              <a:extLst>
                <a:ext uri="{FF2B5EF4-FFF2-40B4-BE49-F238E27FC236}">
                  <a16:creationId xmlns:a16="http://schemas.microsoft.com/office/drawing/2014/main" id="{155CB408-988C-41F6-8597-687F666FECAD}"/>
                </a:ext>
              </a:extLst>
            </p:cNvPr>
            <p:cNvSpPr/>
            <p:nvPr/>
          </p:nvSpPr>
          <p:spPr>
            <a:xfrm rot="13905765">
              <a:off x="4280662" y="3176055"/>
              <a:ext cx="643109" cy="184034"/>
            </a:xfrm>
            <a:prstGeom prst="right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rrow: Right 32">
              <a:extLst>
                <a:ext uri="{FF2B5EF4-FFF2-40B4-BE49-F238E27FC236}">
                  <a16:creationId xmlns:a16="http://schemas.microsoft.com/office/drawing/2014/main" id="{BD5C4F5E-85ED-47B8-8209-249B4D16E25A}"/>
                </a:ext>
              </a:extLst>
            </p:cNvPr>
            <p:cNvSpPr/>
            <p:nvPr/>
          </p:nvSpPr>
          <p:spPr>
            <a:xfrm rot="17948633">
              <a:off x="7207947" y="3204607"/>
              <a:ext cx="643109" cy="184034"/>
            </a:xfrm>
            <a:prstGeom prst="right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Arrow: Right 39">
              <a:extLst>
                <a:ext uri="{FF2B5EF4-FFF2-40B4-BE49-F238E27FC236}">
                  <a16:creationId xmlns:a16="http://schemas.microsoft.com/office/drawing/2014/main" id="{7D5CE6CB-02CE-4965-872E-E93EA3520C02}"/>
                </a:ext>
              </a:extLst>
            </p:cNvPr>
            <p:cNvSpPr/>
            <p:nvPr/>
          </p:nvSpPr>
          <p:spPr>
            <a:xfrm rot="16607550">
              <a:off x="6217906" y="2964686"/>
              <a:ext cx="697943" cy="199312"/>
            </a:xfrm>
            <a:prstGeom prst="right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3" name="Arrow: Circular 21">
            <a:extLst>
              <a:ext uri="{FF2B5EF4-FFF2-40B4-BE49-F238E27FC236}">
                <a16:creationId xmlns:a16="http://schemas.microsoft.com/office/drawing/2014/main" id="{2AA5CEDF-61BA-4DAB-B738-DB408DA6A91A}"/>
              </a:ext>
            </a:extLst>
          </p:cNvPr>
          <p:cNvSpPr/>
          <p:nvPr/>
        </p:nvSpPr>
        <p:spPr>
          <a:xfrm rot="4925083">
            <a:off x="7150154" y="2173037"/>
            <a:ext cx="2513271" cy="5638968"/>
          </a:xfrm>
          <a:custGeom>
            <a:avLst/>
            <a:gdLst>
              <a:gd name="connsiteX0" fmla="*/ 1215283 w 2067745"/>
              <a:gd name="connsiteY0" fmla="*/ 209547 h 3557271"/>
              <a:gd name="connsiteX1" fmla="*/ 1879945 w 2067745"/>
              <a:gd name="connsiteY1" fmla="*/ 1486839 h 3557271"/>
              <a:gd name="connsiteX2" fmla="*/ 2053463 w 2067745"/>
              <a:gd name="connsiteY2" fmla="*/ 1481501 h 3557271"/>
              <a:gd name="connsiteX3" fmla="*/ 1809181 w 2067745"/>
              <a:gd name="connsiteY3" fmla="*/ 1754780 h 3557271"/>
              <a:gd name="connsiteX4" fmla="*/ 1536771 w 2067745"/>
              <a:gd name="connsiteY4" fmla="*/ 1497399 h 3557271"/>
              <a:gd name="connsiteX5" fmla="*/ 1710368 w 2067745"/>
              <a:gd name="connsiteY5" fmla="*/ 1492058 h 3557271"/>
              <a:gd name="connsiteX6" fmla="*/ 1195206 w 2067745"/>
              <a:gd name="connsiteY6" fmla="*/ 383208 h 3557271"/>
              <a:gd name="connsiteX7" fmla="*/ 1215283 w 2067745"/>
              <a:gd name="connsiteY7" fmla="*/ 209547 h 3557271"/>
              <a:gd name="connsiteX0" fmla="*/ 101 w 1174617"/>
              <a:gd name="connsiteY0" fmla="*/ 0 h 3684754"/>
              <a:gd name="connsiteX1" fmla="*/ 1001099 w 1174617"/>
              <a:gd name="connsiteY1" fmla="*/ 3416813 h 3684754"/>
              <a:gd name="connsiteX2" fmla="*/ 1174617 w 1174617"/>
              <a:gd name="connsiteY2" fmla="*/ 3411475 h 3684754"/>
              <a:gd name="connsiteX3" fmla="*/ 930335 w 1174617"/>
              <a:gd name="connsiteY3" fmla="*/ 3684754 h 3684754"/>
              <a:gd name="connsiteX4" fmla="*/ 657925 w 1174617"/>
              <a:gd name="connsiteY4" fmla="*/ 3427373 h 3684754"/>
              <a:gd name="connsiteX5" fmla="*/ 831522 w 1174617"/>
              <a:gd name="connsiteY5" fmla="*/ 3422032 h 3684754"/>
              <a:gd name="connsiteX6" fmla="*/ 316360 w 1174617"/>
              <a:gd name="connsiteY6" fmla="*/ 2313182 h 3684754"/>
              <a:gd name="connsiteX7" fmla="*/ 101 w 1174617"/>
              <a:gd name="connsiteY7" fmla="*/ 0 h 3684754"/>
              <a:gd name="connsiteX0" fmla="*/ 92652 w 1267168"/>
              <a:gd name="connsiteY0" fmla="*/ 0 h 3684754"/>
              <a:gd name="connsiteX1" fmla="*/ 1093650 w 1267168"/>
              <a:gd name="connsiteY1" fmla="*/ 3416813 h 3684754"/>
              <a:gd name="connsiteX2" fmla="*/ 1267168 w 1267168"/>
              <a:gd name="connsiteY2" fmla="*/ 3411475 h 3684754"/>
              <a:gd name="connsiteX3" fmla="*/ 1022886 w 1267168"/>
              <a:gd name="connsiteY3" fmla="*/ 3684754 h 3684754"/>
              <a:gd name="connsiteX4" fmla="*/ 750476 w 1267168"/>
              <a:gd name="connsiteY4" fmla="*/ 3427373 h 3684754"/>
              <a:gd name="connsiteX5" fmla="*/ 924073 w 1267168"/>
              <a:gd name="connsiteY5" fmla="*/ 3422032 h 3684754"/>
              <a:gd name="connsiteX6" fmla="*/ 0 w 1267168"/>
              <a:gd name="connsiteY6" fmla="*/ 211494 h 3684754"/>
              <a:gd name="connsiteX7" fmla="*/ 92652 w 1267168"/>
              <a:gd name="connsiteY7" fmla="*/ 0 h 3684754"/>
              <a:gd name="connsiteX0" fmla="*/ 92652 w 1267168"/>
              <a:gd name="connsiteY0" fmla="*/ 0 h 3684754"/>
              <a:gd name="connsiteX1" fmla="*/ 1093650 w 1267168"/>
              <a:gd name="connsiteY1" fmla="*/ 3416813 h 3684754"/>
              <a:gd name="connsiteX2" fmla="*/ 1267168 w 1267168"/>
              <a:gd name="connsiteY2" fmla="*/ 3411475 h 3684754"/>
              <a:gd name="connsiteX3" fmla="*/ 1022886 w 1267168"/>
              <a:gd name="connsiteY3" fmla="*/ 3684754 h 3684754"/>
              <a:gd name="connsiteX4" fmla="*/ 750476 w 1267168"/>
              <a:gd name="connsiteY4" fmla="*/ 3427373 h 3684754"/>
              <a:gd name="connsiteX5" fmla="*/ 924073 w 1267168"/>
              <a:gd name="connsiteY5" fmla="*/ 3422032 h 3684754"/>
              <a:gd name="connsiteX6" fmla="*/ 0 w 1267168"/>
              <a:gd name="connsiteY6" fmla="*/ 211494 h 3684754"/>
              <a:gd name="connsiteX7" fmla="*/ 92652 w 1267168"/>
              <a:gd name="connsiteY7" fmla="*/ 0 h 3684754"/>
              <a:gd name="connsiteX0" fmla="*/ 92652 w 1267168"/>
              <a:gd name="connsiteY0" fmla="*/ 0 h 3684754"/>
              <a:gd name="connsiteX1" fmla="*/ 1093650 w 1267168"/>
              <a:gd name="connsiteY1" fmla="*/ 3416813 h 3684754"/>
              <a:gd name="connsiteX2" fmla="*/ 1267168 w 1267168"/>
              <a:gd name="connsiteY2" fmla="*/ 3411475 h 3684754"/>
              <a:gd name="connsiteX3" fmla="*/ 1022886 w 1267168"/>
              <a:gd name="connsiteY3" fmla="*/ 3684754 h 3684754"/>
              <a:gd name="connsiteX4" fmla="*/ 750476 w 1267168"/>
              <a:gd name="connsiteY4" fmla="*/ 3427373 h 3684754"/>
              <a:gd name="connsiteX5" fmla="*/ 924073 w 1267168"/>
              <a:gd name="connsiteY5" fmla="*/ 3422032 h 3684754"/>
              <a:gd name="connsiteX6" fmla="*/ 0 w 1267168"/>
              <a:gd name="connsiteY6" fmla="*/ 211494 h 3684754"/>
              <a:gd name="connsiteX7" fmla="*/ 92652 w 1267168"/>
              <a:gd name="connsiteY7" fmla="*/ 0 h 3684754"/>
              <a:gd name="connsiteX0" fmla="*/ 92652 w 1267168"/>
              <a:gd name="connsiteY0" fmla="*/ 0 h 3684754"/>
              <a:gd name="connsiteX1" fmla="*/ 1093650 w 1267168"/>
              <a:gd name="connsiteY1" fmla="*/ 3416813 h 3684754"/>
              <a:gd name="connsiteX2" fmla="*/ 1267168 w 1267168"/>
              <a:gd name="connsiteY2" fmla="*/ 3411475 h 3684754"/>
              <a:gd name="connsiteX3" fmla="*/ 1022886 w 1267168"/>
              <a:gd name="connsiteY3" fmla="*/ 3684754 h 3684754"/>
              <a:gd name="connsiteX4" fmla="*/ 750476 w 1267168"/>
              <a:gd name="connsiteY4" fmla="*/ 3427373 h 3684754"/>
              <a:gd name="connsiteX5" fmla="*/ 924073 w 1267168"/>
              <a:gd name="connsiteY5" fmla="*/ 3422032 h 3684754"/>
              <a:gd name="connsiteX6" fmla="*/ 0 w 1267168"/>
              <a:gd name="connsiteY6" fmla="*/ 211494 h 3684754"/>
              <a:gd name="connsiteX7" fmla="*/ 92652 w 1267168"/>
              <a:gd name="connsiteY7" fmla="*/ 0 h 3684754"/>
              <a:gd name="connsiteX0" fmla="*/ 92652 w 1267168"/>
              <a:gd name="connsiteY0" fmla="*/ 482 h 3685236"/>
              <a:gd name="connsiteX1" fmla="*/ 1093650 w 1267168"/>
              <a:gd name="connsiteY1" fmla="*/ 3417295 h 3685236"/>
              <a:gd name="connsiteX2" fmla="*/ 1267168 w 1267168"/>
              <a:gd name="connsiteY2" fmla="*/ 3411957 h 3685236"/>
              <a:gd name="connsiteX3" fmla="*/ 1022886 w 1267168"/>
              <a:gd name="connsiteY3" fmla="*/ 3685236 h 3685236"/>
              <a:gd name="connsiteX4" fmla="*/ 750476 w 1267168"/>
              <a:gd name="connsiteY4" fmla="*/ 3427855 h 3685236"/>
              <a:gd name="connsiteX5" fmla="*/ 924073 w 1267168"/>
              <a:gd name="connsiteY5" fmla="*/ 3422514 h 3685236"/>
              <a:gd name="connsiteX6" fmla="*/ 0 w 1267168"/>
              <a:gd name="connsiteY6" fmla="*/ 211976 h 3685236"/>
              <a:gd name="connsiteX7" fmla="*/ 92652 w 1267168"/>
              <a:gd name="connsiteY7" fmla="*/ 482 h 3685236"/>
              <a:gd name="connsiteX0" fmla="*/ 92652 w 1267168"/>
              <a:gd name="connsiteY0" fmla="*/ 0 h 3684754"/>
              <a:gd name="connsiteX1" fmla="*/ 1093650 w 1267168"/>
              <a:gd name="connsiteY1" fmla="*/ 3416813 h 3684754"/>
              <a:gd name="connsiteX2" fmla="*/ 1267168 w 1267168"/>
              <a:gd name="connsiteY2" fmla="*/ 3411475 h 3684754"/>
              <a:gd name="connsiteX3" fmla="*/ 1022886 w 1267168"/>
              <a:gd name="connsiteY3" fmla="*/ 3684754 h 3684754"/>
              <a:gd name="connsiteX4" fmla="*/ 750476 w 1267168"/>
              <a:gd name="connsiteY4" fmla="*/ 3427373 h 3684754"/>
              <a:gd name="connsiteX5" fmla="*/ 924073 w 1267168"/>
              <a:gd name="connsiteY5" fmla="*/ 3422032 h 3684754"/>
              <a:gd name="connsiteX6" fmla="*/ 0 w 1267168"/>
              <a:gd name="connsiteY6" fmla="*/ 211494 h 3684754"/>
              <a:gd name="connsiteX7" fmla="*/ 92652 w 1267168"/>
              <a:gd name="connsiteY7" fmla="*/ 0 h 3684754"/>
              <a:gd name="connsiteX0" fmla="*/ 92652 w 1267168"/>
              <a:gd name="connsiteY0" fmla="*/ 0 h 3684754"/>
              <a:gd name="connsiteX1" fmla="*/ 1093650 w 1267168"/>
              <a:gd name="connsiteY1" fmla="*/ 3416813 h 3684754"/>
              <a:gd name="connsiteX2" fmla="*/ 1267168 w 1267168"/>
              <a:gd name="connsiteY2" fmla="*/ 3411475 h 3684754"/>
              <a:gd name="connsiteX3" fmla="*/ 1022886 w 1267168"/>
              <a:gd name="connsiteY3" fmla="*/ 3684754 h 3684754"/>
              <a:gd name="connsiteX4" fmla="*/ 750476 w 1267168"/>
              <a:gd name="connsiteY4" fmla="*/ 3427373 h 3684754"/>
              <a:gd name="connsiteX5" fmla="*/ 924073 w 1267168"/>
              <a:gd name="connsiteY5" fmla="*/ 3422032 h 3684754"/>
              <a:gd name="connsiteX6" fmla="*/ 0 w 1267168"/>
              <a:gd name="connsiteY6" fmla="*/ 211494 h 3684754"/>
              <a:gd name="connsiteX7" fmla="*/ 92652 w 1267168"/>
              <a:gd name="connsiteY7" fmla="*/ 0 h 3684754"/>
              <a:gd name="connsiteX0" fmla="*/ 92652 w 1267168"/>
              <a:gd name="connsiteY0" fmla="*/ 0 h 3684754"/>
              <a:gd name="connsiteX1" fmla="*/ 1093650 w 1267168"/>
              <a:gd name="connsiteY1" fmla="*/ 3416813 h 3684754"/>
              <a:gd name="connsiteX2" fmla="*/ 1267168 w 1267168"/>
              <a:gd name="connsiteY2" fmla="*/ 3411475 h 3684754"/>
              <a:gd name="connsiteX3" fmla="*/ 1022886 w 1267168"/>
              <a:gd name="connsiteY3" fmla="*/ 3684754 h 3684754"/>
              <a:gd name="connsiteX4" fmla="*/ 750476 w 1267168"/>
              <a:gd name="connsiteY4" fmla="*/ 3427373 h 3684754"/>
              <a:gd name="connsiteX5" fmla="*/ 924073 w 1267168"/>
              <a:gd name="connsiteY5" fmla="*/ 3422032 h 3684754"/>
              <a:gd name="connsiteX6" fmla="*/ 0 w 1267168"/>
              <a:gd name="connsiteY6" fmla="*/ 211494 h 3684754"/>
              <a:gd name="connsiteX7" fmla="*/ 92652 w 1267168"/>
              <a:gd name="connsiteY7" fmla="*/ 0 h 3684754"/>
              <a:gd name="connsiteX0" fmla="*/ 1542071 w 2716587"/>
              <a:gd name="connsiteY0" fmla="*/ 0 h 3684754"/>
              <a:gd name="connsiteX1" fmla="*/ 2543069 w 2716587"/>
              <a:gd name="connsiteY1" fmla="*/ 3416813 h 3684754"/>
              <a:gd name="connsiteX2" fmla="*/ 2716587 w 2716587"/>
              <a:gd name="connsiteY2" fmla="*/ 3411475 h 3684754"/>
              <a:gd name="connsiteX3" fmla="*/ 2472305 w 2716587"/>
              <a:gd name="connsiteY3" fmla="*/ 3684754 h 3684754"/>
              <a:gd name="connsiteX4" fmla="*/ 2199895 w 2716587"/>
              <a:gd name="connsiteY4" fmla="*/ 3427373 h 3684754"/>
              <a:gd name="connsiteX5" fmla="*/ 2373492 w 2716587"/>
              <a:gd name="connsiteY5" fmla="*/ 3422032 h 3684754"/>
              <a:gd name="connsiteX6" fmla="*/ 0 w 2716587"/>
              <a:gd name="connsiteY6" fmla="*/ 145887 h 3684754"/>
              <a:gd name="connsiteX7" fmla="*/ 1542071 w 2716587"/>
              <a:gd name="connsiteY7" fmla="*/ 0 h 3684754"/>
              <a:gd name="connsiteX0" fmla="*/ 63740 w 2716587"/>
              <a:gd name="connsiteY0" fmla="*/ 0 h 3786736"/>
              <a:gd name="connsiteX1" fmla="*/ 2543069 w 2716587"/>
              <a:gd name="connsiteY1" fmla="*/ 3518795 h 3786736"/>
              <a:gd name="connsiteX2" fmla="*/ 2716587 w 2716587"/>
              <a:gd name="connsiteY2" fmla="*/ 3513457 h 3786736"/>
              <a:gd name="connsiteX3" fmla="*/ 2472305 w 2716587"/>
              <a:gd name="connsiteY3" fmla="*/ 3786736 h 3786736"/>
              <a:gd name="connsiteX4" fmla="*/ 2199895 w 2716587"/>
              <a:gd name="connsiteY4" fmla="*/ 3529355 h 3786736"/>
              <a:gd name="connsiteX5" fmla="*/ 2373492 w 2716587"/>
              <a:gd name="connsiteY5" fmla="*/ 3524014 h 3786736"/>
              <a:gd name="connsiteX6" fmla="*/ 0 w 2716587"/>
              <a:gd name="connsiteY6" fmla="*/ 247869 h 3786736"/>
              <a:gd name="connsiteX7" fmla="*/ 63740 w 2716587"/>
              <a:gd name="connsiteY7" fmla="*/ 0 h 3786736"/>
              <a:gd name="connsiteX0" fmla="*/ 63740 w 2730669"/>
              <a:gd name="connsiteY0" fmla="*/ 0 h 3786736"/>
              <a:gd name="connsiteX1" fmla="*/ 2543069 w 2730669"/>
              <a:gd name="connsiteY1" fmla="*/ 3518795 h 3786736"/>
              <a:gd name="connsiteX2" fmla="*/ 2716587 w 2730669"/>
              <a:gd name="connsiteY2" fmla="*/ 3513457 h 3786736"/>
              <a:gd name="connsiteX3" fmla="*/ 2472305 w 2730669"/>
              <a:gd name="connsiteY3" fmla="*/ 3786736 h 3786736"/>
              <a:gd name="connsiteX4" fmla="*/ 2199895 w 2730669"/>
              <a:gd name="connsiteY4" fmla="*/ 3529355 h 3786736"/>
              <a:gd name="connsiteX5" fmla="*/ 2373492 w 2730669"/>
              <a:gd name="connsiteY5" fmla="*/ 3524014 h 3786736"/>
              <a:gd name="connsiteX6" fmla="*/ 0 w 2730669"/>
              <a:gd name="connsiteY6" fmla="*/ 247869 h 3786736"/>
              <a:gd name="connsiteX7" fmla="*/ 63740 w 2730669"/>
              <a:gd name="connsiteY7" fmla="*/ 0 h 3786736"/>
              <a:gd name="connsiteX0" fmla="*/ 63740 w 2730669"/>
              <a:gd name="connsiteY0" fmla="*/ 0 h 3786736"/>
              <a:gd name="connsiteX1" fmla="*/ 2543069 w 2730669"/>
              <a:gd name="connsiteY1" fmla="*/ 3518795 h 3786736"/>
              <a:gd name="connsiteX2" fmla="*/ 2716587 w 2730669"/>
              <a:gd name="connsiteY2" fmla="*/ 3513457 h 3786736"/>
              <a:gd name="connsiteX3" fmla="*/ 2472305 w 2730669"/>
              <a:gd name="connsiteY3" fmla="*/ 3786736 h 3786736"/>
              <a:gd name="connsiteX4" fmla="*/ 2199895 w 2730669"/>
              <a:gd name="connsiteY4" fmla="*/ 3529355 h 3786736"/>
              <a:gd name="connsiteX5" fmla="*/ 2373492 w 2730669"/>
              <a:gd name="connsiteY5" fmla="*/ 3524014 h 3786736"/>
              <a:gd name="connsiteX6" fmla="*/ 0 w 2730669"/>
              <a:gd name="connsiteY6" fmla="*/ 247869 h 3786736"/>
              <a:gd name="connsiteX7" fmla="*/ 63740 w 2730669"/>
              <a:gd name="connsiteY7" fmla="*/ 0 h 3786736"/>
              <a:gd name="connsiteX0" fmla="*/ 69300 w 2732263"/>
              <a:gd name="connsiteY0" fmla="*/ 0 h 3739327"/>
              <a:gd name="connsiteX1" fmla="*/ 2543069 w 2732263"/>
              <a:gd name="connsiteY1" fmla="*/ 3471386 h 3739327"/>
              <a:gd name="connsiteX2" fmla="*/ 2716587 w 2732263"/>
              <a:gd name="connsiteY2" fmla="*/ 3466048 h 3739327"/>
              <a:gd name="connsiteX3" fmla="*/ 2472305 w 2732263"/>
              <a:gd name="connsiteY3" fmla="*/ 3739327 h 3739327"/>
              <a:gd name="connsiteX4" fmla="*/ 2199895 w 2732263"/>
              <a:gd name="connsiteY4" fmla="*/ 3481946 h 3739327"/>
              <a:gd name="connsiteX5" fmla="*/ 2373492 w 2732263"/>
              <a:gd name="connsiteY5" fmla="*/ 3476605 h 3739327"/>
              <a:gd name="connsiteX6" fmla="*/ 0 w 2732263"/>
              <a:gd name="connsiteY6" fmla="*/ 200460 h 3739327"/>
              <a:gd name="connsiteX7" fmla="*/ 69300 w 2732263"/>
              <a:gd name="connsiteY7" fmla="*/ 0 h 3739327"/>
              <a:gd name="connsiteX0" fmla="*/ 69300 w 2772292"/>
              <a:gd name="connsiteY0" fmla="*/ 0 h 3739327"/>
              <a:gd name="connsiteX1" fmla="*/ 2543069 w 2772292"/>
              <a:gd name="connsiteY1" fmla="*/ 3471386 h 3739327"/>
              <a:gd name="connsiteX2" fmla="*/ 2716587 w 2772292"/>
              <a:gd name="connsiteY2" fmla="*/ 3466048 h 3739327"/>
              <a:gd name="connsiteX3" fmla="*/ 2472305 w 2772292"/>
              <a:gd name="connsiteY3" fmla="*/ 3739327 h 3739327"/>
              <a:gd name="connsiteX4" fmla="*/ 2199895 w 2772292"/>
              <a:gd name="connsiteY4" fmla="*/ 3481946 h 3739327"/>
              <a:gd name="connsiteX5" fmla="*/ 2373492 w 2772292"/>
              <a:gd name="connsiteY5" fmla="*/ 3476605 h 3739327"/>
              <a:gd name="connsiteX6" fmla="*/ 0 w 2772292"/>
              <a:gd name="connsiteY6" fmla="*/ 200460 h 3739327"/>
              <a:gd name="connsiteX7" fmla="*/ 69300 w 2772292"/>
              <a:gd name="connsiteY7" fmla="*/ 0 h 3739327"/>
              <a:gd name="connsiteX0" fmla="*/ 23957 w 2726949"/>
              <a:gd name="connsiteY0" fmla="*/ 0 h 3739327"/>
              <a:gd name="connsiteX1" fmla="*/ 2497726 w 2726949"/>
              <a:gd name="connsiteY1" fmla="*/ 3471386 h 3739327"/>
              <a:gd name="connsiteX2" fmla="*/ 2671244 w 2726949"/>
              <a:gd name="connsiteY2" fmla="*/ 3466048 h 3739327"/>
              <a:gd name="connsiteX3" fmla="*/ 2426962 w 2726949"/>
              <a:gd name="connsiteY3" fmla="*/ 3739327 h 3739327"/>
              <a:gd name="connsiteX4" fmla="*/ 2154552 w 2726949"/>
              <a:gd name="connsiteY4" fmla="*/ 3481946 h 3739327"/>
              <a:gd name="connsiteX5" fmla="*/ 2328149 w 2726949"/>
              <a:gd name="connsiteY5" fmla="*/ 3476605 h 3739327"/>
              <a:gd name="connsiteX6" fmla="*/ 0 w 2726949"/>
              <a:gd name="connsiteY6" fmla="*/ 190152 h 3739327"/>
              <a:gd name="connsiteX7" fmla="*/ 23957 w 2726949"/>
              <a:gd name="connsiteY7" fmla="*/ 0 h 3739327"/>
              <a:gd name="connsiteX0" fmla="*/ 29518 w 2728728"/>
              <a:gd name="connsiteY0" fmla="*/ 0 h 3691918"/>
              <a:gd name="connsiteX1" fmla="*/ 2497726 w 2728728"/>
              <a:gd name="connsiteY1" fmla="*/ 3423977 h 3691918"/>
              <a:gd name="connsiteX2" fmla="*/ 2671244 w 2728728"/>
              <a:gd name="connsiteY2" fmla="*/ 3418639 h 3691918"/>
              <a:gd name="connsiteX3" fmla="*/ 2426962 w 2728728"/>
              <a:gd name="connsiteY3" fmla="*/ 3691918 h 3691918"/>
              <a:gd name="connsiteX4" fmla="*/ 2154552 w 2728728"/>
              <a:gd name="connsiteY4" fmla="*/ 3434537 h 3691918"/>
              <a:gd name="connsiteX5" fmla="*/ 2328149 w 2728728"/>
              <a:gd name="connsiteY5" fmla="*/ 3429196 h 3691918"/>
              <a:gd name="connsiteX6" fmla="*/ 0 w 2728728"/>
              <a:gd name="connsiteY6" fmla="*/ 142743 h 3691918"/>
              <a:gd name="connsiteX7" fmla="*/ 29518 w 2728728"/>
              <a:gd name="connsiteY7" fmla="*/ 0 h 3691918"/>
              <a:gd name="connsiteX0" fmla="*/ 29518 w 2671244"/>
              <a:gd name="connsiteY0" fmla="*/ 0 h 3691918"/>
              <a:gd name="connsiteX1" fmla="*/ 2497726 w 2671244"/>
              <a:gd name="connsiteY1" fmla="*/ 3423977 h 3691918"/>
              <a:gd name="connsiteX2" fmla="*/ 2671244 w 2671244"/>
              <a:gd name="connsiteY2" fmla="*/ 3418639 h 3691918"/>
              <a:gd name="connsiteX3" fmla="*/ 2426962 w 2671244"/>
              <a:gd name="connsiteY3" fmla="*/ 3691918 h 3691918"/>
              <a:gd name="connsiteX4" fmla="*/ 2154552 w 2671244"/>
              <a:gd name="connsiteY4" fmla="*/ 3434537 h 3691918"/>
              <a:gd name="connsiteX5" fmla="*/ 2328149 w 2671244"/>
              <a:gd name="connsiteY5" fmla="*/ 3429196 h 3691918"/>
              <a:gd name="connsiteX6" fmla="*/ 0 w 2671244"/>
              <a:gd name="connsiteY6" fmla="*/ 142743 h 3691918"/>
              <a:gd name="connsiteX7" fmla="*/ 29518 w 2671244"/>
              <a:gd name="connsiteY7" fmla="*/ 0 h 3691918"/>
              <a:gd name="connsiteX0" fmla="*/ 29518 w 2671244"/>
              <a:gd name="connsiteY0" fmla="*/ 0 h 3691918"/>
              <a:gd name="connsiteX1" fmla="*/ 2497726 w 2671244"/>
              <a:gd name="connsiteY1" fmla="*/ 3423977 h 3691918"/>
              <a:gd name="connsiteX2" fmla="*/ 2671244 w 2671244"/>
              <a:gd name="connsiteY2" fmla="*/ 3418639 h 3691918"/>
              <a:gd name="connsiteX3" fmla="*/ 2426962 w 2671244"/>
              <a:gd name="connsiteY3" fmla="*/ 3691918 h 3691918"/>
              <a:gd name="connsiteX4" fmla="*/ 2145199 w 2671244"/>
              <a:gd name="connsiteY4" fmla="*/ 3419380 h 3691918"/>
              <a:gd name="connsiteX5" fmla="*/ 2328149 w 2671244"/>
              <a:gd name="connsiteY5" fmla="*/ 3429196 h 3691918"/>
              <a:gd name="connsiteX6" fmla="*/ 0 w 2671244"/>
              <a:gd name="connsiteY6" fmla="*/ 142743 h 3691918"/>
              <a:gd name="connsiteX7" fmla="*/ 29518 w 2671244"/>
              <a:gd name="connsiteY7" fmla="*/ 0 h 3691918"/>
              <a:gd name="connsiteX0" fmla="*/ 29518 w 2672269"/>
              <a:gd name="connsiteY0" fmla="*/ 0 h 3691918"/>
              <a:gd name="connsiteX1" fmla="*/ 2497726 w 2672269"/>
              <a:gd name="connsiteY1" fmla="*/ 3423977 h 3691918"/>
              <a:gd name="connsiteX2" fmla="*/ 2672269 w 2672269"/>
              <a:gd name="connsiteY2" fmla="*/ 3409764 h 3691918"/>
              <a:gd name="connsiteX3" fmla="*/ 2426962 w 2672269"/>
              <a:gd name="connsiteY3" fmla="*/ 3691918 h 3691918"/>
              <a:gd name="connsiteX4" fmla="*/ 2145199 w 2672269"/>
              <a:gd name="connsiteY4" fmla="*/ 3419380 h 3691918"/>
              <a:gd name="connsiteX5" fmla="*/ 2328149 w 2672269"/>
              <a:gd name="connsiteY5" fmla="*/ 3429196 h 3691918"/>
              <a:gd name="connsiteX6" fmla="*/ 0 w 2672269"/>
              <a:gd name="connsiteY6" fmla="*/ 142743 h 3691918"/>
              <a:gd name="connsiteX7" fmla="*/ 29518 w 2672269"/>
              <a:gd name="connsiteY7" fmla="*/ 0 h 3691918"/>
              <a:gd name="connsiteX0" fmla="*/ 29518 w 2672269"/>
              <a:gd name="connsiteY0" fmla="*/ 0 h 3691918"/>
              <a:gd name="connsiteX1" fmla="*/ 2497726 w 2672269"/>
              <a:gd name="connsiteY1" fmla="*/ 3423977 h 3691918"/>
              <a:gd name="connsiteX2" fmla="*/ 2672269 w 2672269"/>
              <a:gd name="connsiteY2" fmla="*/ 3409764 h 3691918"/>
              <a:gd name="connsiteX3" fmla="*/ 2426962 w 2672269"/>
              <a:gd name="connsiteY3" fmla="*/ 3691918 h 3691918"/>
              <a:gd name="connsiteX4" fmla="*/ 2145199 w 2672269"/>
              <a:gd name="connsiteY4" fmla="*/ 3419380 h 3691918"/>
              <a:gd name="connsiteX5" fmla="*/ 2328149 w 2672269"/>
              <a:gd name="connsiteY5" fmla="*/ 3429196 h 3691918"/>
              <a:gd name="connsiteX6" fmla="*/ 0 w 2672269"/>
              <a:gd name="connsiteY6" fmla="*/ 142743 h 3691918"/>
              <a:gd name="connsiteX7" fmla="*/ 29518 w 2672269"/>
              <a:gd name="connsiteY7" fmla="*/ 0 h 3691918"/>
              <a:gd name="connsiteX0" fmla="*/ 42 w 2735728"/>
              <a:gd name="connsiteY0" fmla="*/ 0 h 3691918"/>
              <a:gd name="connsiteX1" fmla="*/ 2468250 w 2735728"/>
              <a:gd name="connsiteY1" fmla="*/ 3423977 h 3691918"/>
              <a:gd name="connsiteX2" fmla="*/ 2642793 w 2735728"/>
              <a:gd name="connsiteY2" fmla="*/ 3409764 h 3691918"/>
              <a:gd name="connsiteX3" fmla="*/ 2397486 w 2735728"/>
              <a:gd name="connsiteY3" fmla="*/ 3691918 h 3691918"/>
              <a:gd name="connsiteX4" fmla="*/ 2115723 w 2735728"/>
              <a:gd name="connsiteY4" fmla="*/ 3419380 h 3691918"/>
              <a:gd name="connsiteX5" fmla="*/ 2298673 w 2735728"/>
              <a:gd name="connsiteY5" fmla="*/ 3429196 h 3691918"/>
              <a:gd name="connsiteX6" fmla="*/ 792125 w 2735728"/>
              <a:gd name="connsiteY6" fmla="*/ 326681 h 3691918"/>
              <a:gd name="connsiteX7" fmla="*/ 42 w 2735728"/>
              <a:gd name="connsiteY7" fmla="*/ 0 h 3691918"/>
              <a:gd name="connsiteX0" fmla="*/ 92618 w 2173855"/>
              <a:gd name="connsiteY0" fmla="*/ 0 h 3525492"/>
              <a:gd name="connsiteX1" fmla="*/ 1676125 w 2173855"/>
              <a:gd name="connsiteY1" fmla="*/ 3257551 h 3525492"/>
              <a:gd name="connsiteX2" fmla="*/ 1850668 w 2173855"/>
              <a:gd name="connsiteY2" fmla="*/ 3243338 h 3525492"/>
              <a:gd name="connsiteX3" fmla="*/ 1605361 w 2173855"/>
              <a:gd name="connsiteY3" fmla="*/ 3525492 h 3525492"/>
              <a:gd name="connsiteX4" fmla="*/ 1323598 w 2173855"/>
              <a:gd name="connsiteY4" fmla="*/ 3252954 h 3525492"/>
              <a:gd name="connsiteX5" fmla="*/ 1506548 w 2173855"/>
              <a:gd name="connsiteY5" fmla="*/ 3262770 h 3525492"/>
              <a:gd name="connsiteX6" fmla="*/ 0 w 2173855"/>
              <a:gd name="connsiteY6" fmla="*/ 160255 h 3525492"/>
              <a:gd name="connsiteX7" fmla="*/ 92618 w 2173855"/>
              <a:gd name="connsiteY7" fmla="*/ 0 h 3525492"/>
              <a:gd name="connsiteX0" fmla="*/ 694486 w 2775723"/>
              <a:gd name="connsiteY0" fmla="*/ 0 h 3525492"/>
              <a:gd name="connsiteX1" fmla="*/ 2277993 w 2775723"/>
              <a:gd name="connsiteY1" fmla="*/ 3257551 h 3525492"/>
              <a:gd name="connsiteX2" fmla="*/ 2452536 w 2775723"/>
              <a:gd name="connsiteY2" fmla="*/ 3243338 h 3525492"/>
              <a:gd name="connsiteX3" fmla="*/ 2207229 w 2775723"/>
              <a:gd name="connsiteY3" fmla="*/ 3525492 h 3525492"/>
              <a:gd name="connsiteX4" fmla="*/ 1925466 w 2775723"/>
              <a:gd name="connsiteY4" fmla="*/ 3252954 h 3525492"/>
              <a:gd name="connsiteX5" fmla="*/ 2108416 w 2775723"/>
              <a:gd name="connsiteY5" fmla="*/ 3262770 h 3525492"/>
              <a:gd name="connsiteX6" fmla="*/ 0 w 2775723"/>
              <a:gd name="connsiteY6" fmla="*/ 677796 h 3525492"/>
              <a:gd name="connsiteX7" fmla="*/ 694486 w 2775723"/>
              <a:gd name="connsiteY7" fmla="*/ 0 h 3525492"/>
              <a:gd name="connsiteX0" fmla="*/ 69607 w 2513271"/>
              <a:gd name="connsiteY0" fmla="*/ 0 h 3015770"/>
              <a:gd name="connsiteX1" fmla="*/ 2277993 w 2513271"/>
              <a:gd name="connsiteY1" fmla="*/ 2747829 h 3015770"/>
              <a:gd name="connsiteX2" fmla="*/ 2452536 w 2513271"/>
              <a:gd name="connsiteY2" fmla="*/ 2733616 h 3015770"/>
              <a:gd name="connsiteX3" fmla="*/ 2207229 w 2513271"/>
              <a:gd name="connsiteY3" fmla="*/ 3015770 h 3015770"/>
              <a:gd name="connsiteX4" fmla="*/ 1925466 w 2513271"/>
              <a:gd name="connsiteY4" fmla="*/ 2743232 h 3015770"/>
              <a:gd name="connsiteX5" fmla="*/ 2108416 w 2513271"/>
              <a:gd name="connsiteY5" fmla="*/ 2753048 h 3015770"/>
              <a:gd name="connsiteX6" fmla="*/ 0 w 2513271"/>
              <a:gd name="connsiteY6" fmla="*/ 168074 h 3015770"/>
              <a:gd name="connsiteX7" fmla="*/ 69607 w 2513271"/>
              <a:gd name="connsiteY7" fmla="*/ 0 h 301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3271" h="3015770">
                <a:moveTo>
                  <a:pt x="69607" y="0"/>
                </a:moveTo>
                <a:cubicBezTo>
                  <a:pt x="3356151" y="301722"/>
                  <a:pt x="2429995" y="2059647"/>
                  <a:pt x="2277993" y="2747829"/>
                </a:cubicBezTo>
                <a:lnTo>
                  <a:pt x="2452536" y="2733616"/>
                </a:lnTo>
                <a:lnTo>
                  <a:pt x="2207229" y="3015770"/>
                </a:lnTo>
                <a:lnTo>
                  <a:pt x="1925466" y="2743232"/>
                </a:lnTo>
                <a:lnTo>
                  <a:pt x="2108416" y="2753048"/>
                </a:lnTo>
                <a:cubicBezTo>
                  <a:pt x="2218008" y="2112543"/>
                  <a:pt x="3064350" y="458151"/>
                  <a:pt x="0" y="168074"/>
                </a:cubicBezTo>
                <a:cubicBezTo>
                  <a:pt x="6692" y="110187"/>
                  <a:pt x="62915" y="57887"/>
                  <a:pt x="69607" y="0"/>
                </a:cubicBez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14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3" grpId="0" animBg="1"/>
      <p:bldP spid="22" grpId="0" animBg="1"/>
      <p:bldP spid="4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02148ac3-56e0-44f3-87a6-d3e9d63f08ef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84CC297-1695-40D7-B5F5-9BEBC429DB88}" vid="{AC911A45-A79B-4295-81D3-AA4B162BFEE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4C72BE29F6A643A61E6474A70AB5EE" ma:contentTypeVersion="15" ma:contentTypeDescription="Create a new document." ma:contentTypeScope="" ma:versionID="9c683ece3a8f3b4034c9f7662cb65d76">
  <xsd:schema xmlns:xsd="http://www.w3.org/2001/XMLSchema" xmlns:xs="http://www.w3.org/2001/XMLSchema" xmlns:p="http://schemas.microsoft.com/office/2006/metadata/properties" xmlns:ns2="005398ce-b8b8-493a-80e9-e70348adb218" xmlns:ns3="d2a2728c-9584-42b4-83a3-a3d3f3ec9d38" targetNamespace="http://schemas.microsoft.com/office/2006/metadata/properties" ma:root="true" ma:fieldsID="965d682b2b3d8390b94c71a6d5150caa" ns2:_="" ns3:_="">
    <xsd:import namespace="005398ce-b8b8-493a-80e9-e70348adb218"/>
    <xsd:import namespace="d2a2728c-9584-42b4-83a3-a3d3f3ec9d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Notes0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5398ce-b8b8-493a-80e9-e70348adb2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Notes0" ma:index="19" nillable="true" ma:displayName="Notes" ma:internalName="Notes0">
      <xsd:simpleType>
        <xsd:restriction base="dms:Text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a2728c-9584-42b4-83a3-a3d3f3ec9d3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0 xmlns="005398ce-b8b8-493a-80e9-e70348adb218" xsi:nil="true"/>
  </documentManagement>
</p:properties>
</file>

<file path=customXml/itemProps1.xml><?xml version="1.0" encoding="utf-8"?>
<ds:datastoreItem xmlns:ds="http://schemas.openxmlformats.org/officeDocument/2006/customXml" ds:itemID="{A715BCD0-6860-4ADF-9EE5-24CA36714F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7DFA83-A69C-478C-A622-C866EDFF2F07}">
  <ds:schemaRefs>
    <ds:schemaRef ds:uri="005398ce-b8b8-493a-80e9-e70348adb218"/>
    <ds:schemaRef ds:uri="d2a2728c-9584-42b4-83a3-a3d3f3ec9d3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0C4FE44-841B-4496-BBA1-B0C498321CEB}">
  <ds:schemaRefs>
    <ds:schemaRef ds:uri="005398ce-b8b8-493a-80e9-e70348adb218"/>
    <ds:schemaRef ds:uri="d2a2728c-9584-42b4-83a3-a3d3f3ec9d3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1_Office Theme</vt:lpstr>
      <vt:lpstr>Critical Questioning: Linear</vt:lpstr>
      <vt:lpstr>Critical Questioning: Cycle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Critical Questioning: Linear</dc:title>
  <dc:creator>Charlie Knowlson</dc:creator>
  <cp:revision>1</cp:revision>
  <dcterms:created xsi:type="dcterms:W3CDTF">2021-11-11T15:24:58Z</dcterms:created>
  <dcterms:modified xsi:type="dcterms:W3CDTF">2021-11-11T15:53:31Z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0x010100EC4C72BE29F6A643A61E6474A70AB5EE</vt:lpwstr>
  </property>
</Properties>
</file>